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ADE3F-B749-41A3-ACF2-B678BC8D4B86}" type="datetimeFigureOut">
              <a:rPr lang="fr-FR" smtClean="0"/>
              <a:pPr/>
              <a:t>08/12/2017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91D9-F0CD-4048-82DF-0CEFB04AC3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91D9-F0CD-4048-82DF-0CEFB04AC3B6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23DB-82E5-4EE4-ACD9-F6F4B2DE1B41}" type="datetime1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5451-2702-465A-AE59-704B7018FBA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28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1313-3B7D-4F57-BD18-EF111CE4334E}" type="datetime1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5451-2702-465A-AE59-704B7018FBA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27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CBCF-46C7-4122-9233-76842A1D5BD0}" type="datetime1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5451-2702-465A-AE59-704B7018FBA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96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8248-2DBD-49A4-A6C6-1A25FE260F8E}" type="datetime1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5451-2702-465A-AE59-704B7018FBA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58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76E8-19C3-42E1-A41F-E2F2987EE1EE}" type="datetime1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5451-2702-465A-AE59-704B7018FBA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95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03E9-A8C9-4FFD-B0F8-C78C82BFDCB7}" type="datetime1">
              <a:rPr lang="fr-FR" smtClean="0"/>
              <a:t>08/12/2017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5451-2702-465A-AE59-704B7018FBA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97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1718-6F12-4B41-876B-ED6C11D2FD75}" type="datetime1">
              <a:rPr lang="fr-FR" smtClean="0"/>
              <a:t>08/12/2017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5451-2702-465A-AE59-704B7018FBA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54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56F3-6A7B-4F3A-9A06-1C8F5286A671}" type="datetime1">
              <a:rPr lang="fr-FR" smtClean="0"/>
              <a:t>08/12/2017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5451-2702-465A-AE59-704B7018FBA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46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9047-26FD-4696-B036-02FE65BE0E33}" type="datetime1">
              <a:rPr lang="fr-FR" smtClean="0"/>
              <a:t>08/12/2017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5451-2702-465A-AE59-704B7018FBA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81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1BD8-D1F0-4AD5-9F15-C565720D5157}" type="datetime1">
              <a:rPr lang="fr-FR" smtClean="0"/>
              <a:t>08/12/2017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5451-2702-465A-AE59-704B7018FBA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22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A6A8-51CC-415A-9D64-2F57B0EA73FE}" type="datetime1">
              <a:rPr lang="fr-FR" smtClean="0"/>
              <a:t>08/12/2017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5451-2702-465A-AE59-704B7018FBA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1D241-FFC2-44C4-A75E-18C4C835FE54}" type="datetime1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65451-2702-465A-AE59-704B7018FBA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23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1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890" y="2370137"/>
            <a:ext cx="6389914" cy="4351338"/>
          </a:xfr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LE DÉFI:</a:t>
            </a:r>
          </a:p>
          <a:p>
            <a:pPr marL="0" indent="0" algn="ctr">
              <a:buNone/>
            </a:pP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Un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peu d'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IoT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 dans votre appli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IOT </a:t>
            </a:r>
            <a:r>
              <a:rPr lang="fr-FR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Security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5451-2702-465A-AE59-704B7018FBAA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0" y="0"/>
            <a:ext cx="20378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2024743" y="0"/>
            <a:ext cx="138466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54" y="462752"/>
            <a:ext cx="3943350" cy="12954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238" y="-31355"/>
            <a:ext cx="1895475" cy="1905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50" y="400907"/>
            <a:ext cx="2534091" cy="709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58" b="20686"/>
          <a:stretch/>
        </p:blipFill>
        <p:spPr>
          <a:xfrm flipH="1">
            <a:off x="1145509" y="1787689"/>
            <a:ext cx="1799891" cy="106472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5" t="19766" r="17783" b="19567"/>
          <a:stretch/>
        </p:blipFill>
        <p:spPr>
          <a:xfrm>
            <a:off x="4346203" y="1915194"/>
            <a:ext cx="1188248" cy="776931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stCxn id="5" idx="3"/>
          </p:cNvCxnSpPr>
          <p:nvPr/>
        </p:nvCxnSpPr>
        <p:spPr>
          <a:xfrm>
            <a:off x="5534451" y="2303660"/>
            <a:ext cx="988683" cy="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0" b="12712"/>
          <a:stretch/>
        </p:blipFill>
        <p:spPr>
          <a:xfrm>
            <a:off x="6523134" y="1732306"/>
            <a:ext cx="1534464" cy="1159099"/>
          </a:xfrm>
          <a:prstGeom prst="rect">
            <a:avLst/>
          </a:prstGeom>
        </p:spPr>
      </p:pic>
      <p:cxnSp>
        <p:nvCxnSpPr>
          <p:cNvPr id="34" name="Connecteur droit avec flèche 33"/>
          <p:cNvCxnSpPr/>
          <p:nvPr/>
        </p:nvCxnSpPr>
        <p:spPr>
          <a:xfrm>
            <a:off x="8141503" y="2320052"/>
            <a:ext cx="777416" cy="1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" t="21363" r="9785" b="20643"/>
          <a:stretch/>
        </p:blipFill>
        <p:spPr>
          <a:xfrm>
            <a:off x="8918682" y="1935346"/>
            <a:ext cx="1045356" cy="742753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1478783" y="2820067"/>
            <a:ext cx="1133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VOITURE</a:t>
            </a:r>
            <a:endParaRPr lang="fr-FR" b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4349596" y="2717062"/>
            <a:ext cx="1184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Capteur de gaz alcool</a:t>
            </a:r>
            <a:endParaRPr lang="fr-FR" sz="1600" b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6224155" y="2814323"/>
            <a:ext cx="2328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     Carte Arduino UNO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8553134" y="2595471"/>
            <a:ext cx="1776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Limiteur de vitesse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6651823" y="3044810"/>
            <a:ext cx="1657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(</a:t>
            </a:r>
            <a:r>
              <a:rPr lang="fr-FR" sz="1200" b="1" dirty="0" smtClean="0"/>
              <a:t>Microcontrôleur)</a:t>
            </a:r>
            <a:endParaRPr lang="fr-FR" sz="1200" b="1" dirty="0"/>
          </a:p>
          <a:p>
            <a:endParaRPr lang="fr-FR" dirty="0"/>
          </a:p>
        </p:txBody>
      </p:sp>
      <p:cxnSp>
        <p:nvCxnSpPr>
          <p:cNvPr id="3" name="Connecteur droit 2"/>
          <p:cNvCxnSpPr>
            <a:stCxn id="4" idx="1"/>
          </p:cNvCxnSpPr>
          <p:nvPr/>
        </p:nvCxnSpPr>
        <p:spPr>
          <a:xfrm>
            <a:off x="2945400" y="2320052"/>
            <a:ext cx="1506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flipH="1">
            <a:off x="0" y="3785773"/>
            <a:ext cx="12192000" cy="23618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2800" dirty="0" smtClean="0">
                <a:latin typeface="Arial" pitchFamily="34" charset="0"/>
                <a:cs typeface="Arial" pitchFamily="34" charset="0"/>
              </a:rPr>
              <a:t>IL s’agit d’un capteur de gaz Alcool (MQ3) installé au tour du chauffeur dans la voiture connecté avec un Microcontrôleur </a:t>
            </a:r>
            <a:r>
              <a:rPr lang="fr-FR" sz="2800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fr-FR" sz="2800" dirty="0" smtClean="0">
                <a:latin typeface="Arial" pitchFamily="34" charset="0"/>
                <a:cs typeface="Arial" pitchFamily="34" charset="0"/>
              </a:rPr>
              <a:t> UNO. Lors de détection (capture) d’une concentration d’alcool dans la cabine , la carte va exercé un limiteur de vitesse pour diminué le risque d’accident.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0" y="3502856"/>
            <a:ext cx="12192000" cy="5064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7070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2" grpId="0"/>
      <p:bldP spid="5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58" b="20686"/>
          <a:stretch/>
        </p:blipFill>
        <p:spPr>
          <a:xfrm flipH="1">
            <a:off x="813468" y="2019111"/>
            <a:ext cx="1502074" cy="888552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V="1">
            <a:off x="2362900" y="2463387"/>
            <a:ext cx="1000753" cy="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42" y="1502771"/>
            <a:ext cx="720000" cy="883337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V="1">
            <a:off x="4504403" y="2463387"/>
            <a:ext cx="901522" cy="1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8785535" y="2466807"/>
            <a:ext cx="931193" cy="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21" y="1944440"/>
            <a:ext cx="930659" cy="930659"/>
          </a:xfrm>
          <a:prstGeom prst="rect">
            <a:avLst/>
          </a:prstGeom>
        </p:spPr>
      </p:pic>
      <p:cxnSp>
        <p:nvCxnSpPr>
          <p:cNvPr id="16" name="Connecteur en angle 15"/>
          <p:cNvCxnSpPr/>
          <p:nvPr/>
        </p:nvCxnSpPr>
        <p:spPr>
          <a:xfrm rot="5400000">
            <a:off x="7181810" y="3262821"/>
            <a:ext cx="1461867" cy="686423"/>
          </a:xfrm>
          <a:prstGeom prst="bentConnector3">
            <a:avLst>
              <a:gd name="adj1" fmla="val 100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258" y="3653664"/>
            <a:ext cx="1260000" cy="1260000"/>
          </a:xfrm>
          <a:prstGeom prst="rect">
            <a:avLst/>
          </a:prstGeom>
        </p:spPr>
      </p:pic>
      <p:cxnSp>
        <p:nvCxnSpPr>
          <p:cNvPr id="28" name="Connecteur droit avec flèche 27"/>
          <p:cNvCxnSpPr/>
          <p:nvPr/>
        </p:nvCxnSpPr>
        <p:spPr>
          <a:xfrm flipV="1">
            <a:off x="6880433" y="2492563"/>
            <a:ext cx="880499" cy="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8746521" y="2532135"/>
            <a:ext cx="970207" cy="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997834" y="3001376"/>
            <a:ext cx="1133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VOITURE</a:t>
            </a:r>
            <a:endParaRPr lang="fr-FR" b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3362647" y="3001376"/>
            <a:ext cx="1593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CAPTEUR HUMIDITÉ DHT11</a:t>
            </a:r>
            <a:endParaRPr lang="fr-FR" b="1" dirty="0"/>
          </a:p>
        </p:txBody>
      </p:sp>
      <p:sp>
        <p:nvSpPr>
          <p:cNvPr id="39" name="Rectangle 38"/>
          <p:cNvSpPr/>
          <p:nvPr/>
        </p:nvSpPr>
        <p:spPr>
          <a:xfrm>
            <a:off x="6133066" y="4913664"/>
            <a:ext cx="1818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 smtClean="0"/>
              <a:t>TABLEAU DE BORD </a:t>
            </a:r>
          </a:p>
          <a:p>
            <a:r>
              <a:rPr lang="fr-FR" sz="1600" b="1" dirty="0"/>
              <a:t> </a:t>
            </a:r>
            <a:r>
              <a:rPr lang="fr-FR" sz="1600" b="1" dirty="0" smtClean="0"/>
              <a:t>     VOITURE</a:t>
            </a:r>
            <a:endParaRPr lang="fr-FR" sz="1600" b="1" dirty="0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75" y="2259207"/>
            <a:ext cx="720000" cy="720000"/>
          </a:xfrm>
          <a:prstGeom prst="rect">
            <a:avLst/>
          </a:prstGeom>
        </p:spPr>
      </p:pic>
      <p:sp>
        <p:nvSpPr>
          <p:cNvPr id="41" name="ZoneTexte 40"/>
          <p:cNvSpPr txBox="1"/>
          <p:nvPr/>
        </p:nvSpPr>
        <p:spPr>
          <a:xfrm>
            <a:off x="9966321" y="2875099"/>
            <a:ext cx="103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BASE DE DONNES MYSQL</a:t>
            </a:r>
            <a:endParaRPr lang="fr-FR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8249283" y="3706096"/>
            <a:ext cx="1133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ALERTE</a:t>
            </a:r>
            <a:endParaRPr lang="fr-FR" b="1" dirty="0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059" y="4309011"/>
            <a:ext cx="1255746" cy="6413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272" y="1727744"/>
            <a:ext cx="900000" cy="900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94791" y="2259207"/>
            <a:ext cx="1400391" cy="368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Module WIFI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722377" y="2649540"/>
            <a:ext cx="1316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Point d‘Accès </a:t>
            </a:r>
            <a:r>
              <a:rPr lang="fr-FR" sz="1200" b="1" dirty="0"/>
              <a:t>AP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" y="6147582"/>
            <a:ext cx="12192000" cy="7104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2192000" cy="710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5451-2702-465A-AE59-704B7018FBAA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311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  <p:bldP spid="42" grpId="0"/>
      <p:bldP spid="2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58" b="20686"/>
          <a:stretch/>
        </p:blipFill>
        <p:spPr>
          <a:xfrm flipH="1">
            <a:off x="813462" y="2019102"/>
            <a:ext cx="1502074" cy="888552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V="1">
            <a:off x="2362894" y="2463378"/>
            <a:ext cx="1000753" cy="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204587" y="2463378"/>
            <a:ext cx="1221528" cy="16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8785529" y="2463378"/>
            <a:ext cx="931193" cy="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15" y="1944431"/>
            <a:ext cx="930659" cy="930659"/>
          </a:xfrm>
          <a:prstGeom prst="rect">
            <a:avLst/>
          </a:prstGeom>
        </p:spPr>
      </p:pic>
      <p:cxnSp>
        <p:nvCxnSpPr>
          <p:cNvPr id="16" name="Connecteur en angle 15"/>
          <p:cNvCxnSpPr/>
          <p:nvPr/>
        </p:nvCxnSpPr>
        <p:spPr>
          <a:xfrm rot="5400000">
            <a:off x="7181804" y="3262812"/>
            <a:ext cx="1461867" cy="686423"/>
          </a:xfrm>
          <a:prstGeom prst="bentConnector3">
            <a:avLst>
              <a:gd name="adj1" fmla="val 100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252" y="3653655"/>
            <a:ext cx="1260000" cy="1260000"/>
          </a:xfrm>
          <a:prstGeom prst="rect">
            <a:avLst/>
          </a:prstGeom>
        </p:spPr>
      </p:pic>
      <p:cxnSp>
        <p:nvCxnSpPr>
          <p:cNvPr id="28" name="Connecteur droit avec flèche 27"/>
          <p:cNvCxnSpPr/>
          <p:nvPr/>
        </p:nvCxnSpPr>
        <p:spPr>
          <a:xfrm>
            <a:off x="6907810" y="2463378"/>
            <a:ext cx="857573" cy="15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8746515" y="2532126"/>
            <a:ext cx="970207" cy="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997828" y="3001367"/>
            <a:ext cx="1133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VOITURE</a:t>
            </a:r>
            <a:endParaRPr lang="fr-FR" b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3362641" y="3001367"/>
            <a:ext cx="1593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CAPTEUR de FLAME</a:t>
            </a:r>
            <a:endParaRPr lang="fr-FR" b="1" dirty="0"/>
          </a:p>
        </p:txBody>
      </p:sp>
      <p:sp>
        <p:nvSpPr>
          <p:cNvPr id="39" name="Rectangle 38"/>
          <p:cNvSpPr/>
          <p:nvPr/>
        </p:nvSpPr>
        <p:spPr>
          <a:xfrm>
            <a:off x="6133060" y="4913655"/>
            <a:ext cx="1818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 smtClean="0"/>
              <a:t>TABLEAU DE BORD </a:t>
            </a:r>
          </a:p>
          <a:p>
            <a:r>
              <a:rPr lang="fr-FR" sz="1600" b="1" dirty="0"/>
              <a:t> </a:t>
            </a:r>
            <a:r>
              <a:rPr lang="fr-FR" sz="1600" b="1" dirty="0" smtClean="0"/>
              <a:t>     VOITURE</a:t>
            </a:r>
            <a:endParaRPr lang="fr-FR" sz="16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9966315" y="2875090"/>
            <a:ext cx="103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BASE DE DONNES MYSQL</a:t>
            </a:r>
            <a:endParaRPr lang="fr-FR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8249277" y="3706087"/>
            <a:ext cx="1133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ALERTE</a:t>
            </a:r>
            <a:endParaRPr lang="fr-FR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41" y="1404431"/>
            <a:ext cx="1080000" cy="1080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6" t="47628" r="8043" b="27724"/>
          <a:stretch/>
        </p:blipFill>
        <p:spPr>
          <a:xfrm>
            <a:off x="3489903" y="2518479"/>
            <a:ext cx="707222" cy="45076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053" y="4309002"/>
            <a:ext cx="1255746" cy="6413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266" y="1727735"/>
            <a:ext cx="900000" cy="9000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394785" y="2259198"/>
            <a:ext cx="1400391" cy="368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Module WIFI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7722371" y="2649531"/>
            <a:ext cx="1316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Point d‘Accès </a:t>
            </a:r>
            <a:r>
              <a:rPr lang="fr-FR" sz="1200" b="1" dirty="0"/>
              <a:t>AP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" y="6147582"/>
            <a:ext cx="12192000" cy="7104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12192000" cy="710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5451-2702-465A-AE59-704B7018FBAA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198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  <p:bldP spid="42" grpId="0"/>
      <p:bldP spid="23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6690">
            <a:off x="1501925" y="241958"/>
            <a:ext cx="1794611" cy="157886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9" t="18199" r="30003" b="17406"/>
          <a:stretch/>
        </p:blipFill>
        <p:spPr>
          <a:xfrm>
            <a:off x="4069379" y="1101618"/>
            <a:ext cx="643944" cy="927280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>
            <a:off x="6812532" y="1728096"/>
            <a:ext cx="7337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/>
          <p:cNvCxnSpPr/>
          <p:nvPr/>
        </p:nvCxnSpPr>
        <p:spPr>
          <a:xfrm rot="16200000" flipH="1">
            <a:off x="6353728" y="2180371"/>
            <a:ext cx="1865547" cy="961000"/>
          </a:xfrm>
          <a:prstGeom prst="bentConnector3">
            <a:avLst>
              <a:gd name="adj1" fmla="val 99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546284" y="1565258"/>
            <a:ext cx="327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« </a:t>
            </a:r>
            <a:r>
              <a:rPr lang="fr-FR" sz="1600" b="1" dirty="0" smtClean="0"/>
              <a:t>Accident </a:t>
            </a:r>
            <a:r>
              <a:rPr lang="fr-FR" sz="1600" b="1" dirty="0" err="1" smtClean="0"/>
              <a:t>Tracker</a:t>
            </a:r>
            <a:r>
              <a:rPr lang="fr-FR" sz="1600" b="1" dirty="0"/>
              <a:t> </a:t>
            </a:r>
            <a:r>
              <a:rPr lang="fr-FR" sz="1600" b="1" dirty="0" smtClean="0"/>
              <a:t>Plateforme»</a:t>
            </a:r>
            <a:endParaRPr lang="fr-FR" sz="1600" b="1" dirty="0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4816699" y="1717544"/>
            <a:ext cx="502276" cy="2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3119372" y="1756181"/>
            <a:ext cx="761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7767002" y="3387152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APPEL VOCAL </a:t>
            </a:r>
            <a:endParaRPr lang="fr-FR" b="1" dirty="0"/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236" y="1164433"/>
            <a:ext cx="720000" cy="72000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265" y="2763004"/>
            <a:ext cx="936000" cy="936000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8094" y="684480"/>
            <a:ext cx="1656000" cy="165600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/>
          <a:stretch/>
        </p:blipFill>
        <p:spPr>
          <a:xfrm>
            <a:off x="5396493" y="576480"/>
            <a:ext cx="1325459" cy="1440000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5396493" y="2028898"/>
            <a:ext cx="1325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Module GSM/GPS A7</a:t>
            </a:r>
            <a:endParaRPr lang="fr-FR" sz="14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1125668" y="1928297"/>
            <a:ext cx="1133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VOITURE</a:t>
            </a:r>
            <a:endParaRPr lang="fr-FR" b="1" dirty="0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97" y="929980"/>
            <a:ext cx="1080000" cy="1165000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10169265" y="2062911"/>
            <a:ext cx="2022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autorités de secours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3468169" y="1963199"/>
            <a:ext cx="213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 smtClean="0"/>
              <a:t>AirBag</a:t>
            </a:r>
            <a:r>
              <a:rPr lang="fr-FR" sz="1400" b="1" dirty="0" smtClean="0"/>
              <a:t> Bouton automatique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 flipH="1">
            <a:off x="0" y="3954586"/>
            <a:ext cx="12192000" cy="23618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2800" dirty="0" smtClean="0">
                <a:solidFill>
                  <a:schemeClr val="bg1"/>
                </a:solidFill>
              </a:rPr>
              <a:t>Lors d’un accident soudain, l’ouverture des </a:t>
            </a:r>
            <a:r>
              <a:rPr lang="fr-FR" sz="2800" dirty="0" err="1" smtClean="0">
                <a:solidFill>
                  <a:schemeClr val="bg1"/>
                </a:solidFill>
              </a:rPr>
              <a:t>AirBags</a:t>
            </a:r>
            <a:r>
              <a:rPr lang="fr-FR" sz="2800" dirty="0" smtClean="0">
                <a:solidFill>
                  <a:schemeClr val="bg1"/>
                </a:solidFill>
              </a:rPr>
              <a:t> pousse un auto-bouton SOS pour sauver sa vie et réclamer de son situation grâce à un SMS d’alerte avec sa position à l’aide du module GPS grâce à notre plateforme « Accident </a:t>
            </a:r>
            <a:r>
              <a:rPr lang="fr-FR" sz="2800" dirty="0" err="1" smtClean="0">
                <a:solidFill>
                  <a:schemeClr val="bg1"/>
                </a:solidFill>
              </a:rPr>
              <a:t>Tracker</a:t>
            </a:r>
            <a:r>
              <a:rPr lang="fr-FR" sz="2800" dirty="0" smtClean="0">
                <a:solidFill>
                  <a:schemeClr val="bg1"/>
                </a:solidFill>
              </a:rPr>
              <a:t> » vers les autorités de secours ,ainsi d’un appel vocal d’urgence vers un numéro fixé au paravent.  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5451-2702-465A-AE59-704B7018FBAA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17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5" grpId="0"/>
      <p:bldP spid="46" grpId="0"/>
      <p:bldP spid="47" grpId="0"/>
      <p:bldP spid="49" grpId="0"/>
      <p:bldP spid="50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173</Words>
  <Application>Microsoft Office PowerPoint</Application>
  <PresentationFormat>Grand écran</PresentationFormat>
  <Paragraphs>40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Broadway</vt:lpstr>
      <vt:lpstr>Calibri</vt:lpstr>
      <vt:lpstr>Calibri Light</vt:lpstr>
      <vt:lpstr>Centaur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Hedi Nagmar</dc:creator>
  <cp:lastModifiedBy>Client</cp:lastModifiedBy>
  <cp:revision>49</cp:revision>
  <dcterms:created xsi:type="dcterms:W3CDTF">2017-12-07T22:47:00Z</dcterms:created>
  <dcterms:modified xsi:type="dcterms:W3CDTF">2017-12-08T05:39:14Z</dcterms:modified>
</cp:coreProperties>
</file>