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0023-3475-4DEE-9864-6B0D2D73D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F9946-688E-4216-B862-719131F6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06BA-13A9-49DB-9B3E-9C8CAC60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08A2-7F9A-4303-A080-2289ACF7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55A2-E8B1-4F91-95C8-587ECE2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95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47E3-B024-44A5-8038-52DFCF95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9BCCD-6C05-4650-AF9B-35A209C7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5668-D793-40A5-AF67-CEC29D8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A7EB-247D-42DD-9267-54905023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17FD-BD7D-4E75-886B-685FAD73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5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1C80-B7B5-4AC1-9182-ECA59AFFA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D05BE-9605-48CD-89EE-011F8E2C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9D60-4A92-4EF9-80DC-9D3CB9A2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DB71-0CB1-4D70-8CA0-ECDAEC7C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5F2C-AEE9-4B1E-B96E-2255F534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326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9872-F341-464B-8504-2C500290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3E96-2397-4B88-A259-47795B00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25D9-14D8-4C52-9204-5C23EDB2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A0EF-F92D-4EEE-B90C-A169B995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7732-7BEE-47AD-9276-E8B5D2AD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9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B58A-3681-4501-BAFB-31F6BD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B65BE-5AED-4517-B032-5B8683B3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7BED-2A1A-41CB-A35F-7C1863E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2DCC-6D8D-49D4-9984-C5B43E8E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FECD-1EEA-488E-BED7-181BCF6F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408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577F-ABFB-49A6-B10D-0C5FFDD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5A74-65A9-46F8-AD0F-9DC9FF500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1CC0B-2CC8-4E9C-A911-1BF1879E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86AE-2BB4-4B02-8CEC-00FEF90A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05AC-F24B-4108-B170-ADAD8991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A58-76D2-4E8E-829D-6AD31020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85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47C-D9E4-4F36-880A-F0A39DA7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ECB7-6213-4431-9B9F-9EB8114A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E73E6-41B5-4298-A2DD-D18D1352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D9CFF-26DA-4732-B3B0-010E8A76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40D7C-0113-4DA9-BACD-A183CD175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C7FD5-8789-496F-B806-A3E8B947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9440-EB2A-42E5-AC6F-A33B4A6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499C2-81E5-4CC5-B52B-1A735DD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21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F0C4-AB56-4FD8-A6F0-41D7E9CA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2A3A4-4D66-4FE2-959E-9D7BB07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5061-8755-42FA-B8A9-9F5E9697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46854-289A-4267-9A09-821FD8C6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598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A45F2-3823-4707-A511-9B9D2FC9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C1070-91B7-4172-8C33-636E8FFB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DA17-08E6-4EA3-984C-4D58C242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680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548E-C22D-4A4C-84A9-B24187C5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AE80-0D15-4582-86F2-98172DF4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110F-0E29-4850-BFAF-4CFFA459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89AB-F714-45D7-A4E4-3952820C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E117C-E3BD-4FB0-BD2B-D4E5C395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2EA5B-567F-4C4A-8D87-7366C5E6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76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954D-CC92-45D8-AEFC-ED808674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A02E6-0A94-4B7A-A65A-B4A3BEC96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20D63-E1CE-4C97-9D38-9118871ED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580F-9923-4B3E-B24C-166EB442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BBFA-F0AB-42CD-8FBB-786F247C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830E5-A0C1-4935-AEEB-3AC3AA35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78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F78B-7B47-48A5-9B94-C9C48178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C051-E22D-4F00-B5DF-DA87E00D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A7F6-D668-4C0F-975C-10FC3EFE6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7603-3279-431E-8D6B-046F3615CDF7}" type="datetimeFigureOut">
              <a:rPr lang="en-BE" smtClean="0"/>
              <a:t>23/09/2021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A422-61E4-49C6-9510-A3CA2E236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8439-E19C-48EF-B24C-727B1975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9162-2842-4ED9-B07B-7F3A404875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52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2150-392B-4193-9B5A-C208BA69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65"/>
            <a:ext cx="9144000" cy="1107653"/>
          </a:xfrm>
        </p:spPr>
        <p:txBody>
          <a:bodyPr>
            <a:normAutofit/>
          </a:bodyPr>
          <a:lstStyle/>
          <a:p>
            <a:r>
              <a:rPr lang="en-US" dirty="0"/>
              <a:t>Het </a:t>
            </a:r>
            <a:r>
              <a:rPr lang="en-US" dirty="0" err="1"/>
              <a:t>einde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B1400-E7CA-4CA7-8776-3F4C3223E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71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De </a:t>
            </a:r>
            <a:r>
              <a:rPr lang="en-US" sz="3600" dirty="0" err="1"/>
              <a:t>Noordelijke</a:t>
            </a:r>
            <a:r>
              <a:rPr lang="en-US" sz="3600" dirty="0"/>
              <a:t> </a:t>
            </a:r>
            <a:r>
              <a:rPr lang="en-US" sz="3600" dirty="0" err="1"/>
              <a:t>witte</a:t>
            </a:r>
            <a:r>
              <a:rPr lang="en-US" sz="3600" dirty="0"/>
              <a:t> </a:t>
            </a:r>
            <a:r>
              <a:rPr lang="en-US" sz="3600" dirty="0" err="1"/>
              <a:t>neushoorn</a:t>
            </a:r>
            <a:endParaRPr lang="en-BE" sz="3600" dirty="0"/>
          </a:p>
        </p:txBody>
      </p:sp>
      <p:pic>
        <p:nvPicPr>
          <p:cNvPr id="5" name="Picture 4" descr="A couple of rhinoceros in a field&#10;&#10;Description automatically generated with low confidence">
            <a:extLst>
              <a:ext uri="{FF2B5EF4-FFF2-40B4-BE49-F238E27FC236}">
                <a16:creationId xmlns:a16="http://schemas.microsoft.com/office/drawing/2014/main" id="{18AD59CD-F1AD-4006-86A4-49014EC9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3339"/>
            <a:ext cx="7620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FF00-9FE4-49D0-BDCA-6975DF32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243" y="12143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6700" dirty="0" err="1"/>
              <a:t>Locatie</a:t>
            </a:r>
            <a:br>
              <a:rPr lang="en-US" dirty="0"/>
            </a:b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7B23-C394-4637-8138-CD81C802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12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/>
              <a:t>Ol</a:t>
            </a:r>
            <a:r>
              <a:rPr lang="en-US" sz="3600" dirty="0"/>
              <a:t> Pejeta wildlife conservancy</a:t>
            </a:r>
            <a:endParaRPr lang="en-BE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B2D8FB-7A67-4517-81B8-050E0FAC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" y="2079173"/>
            <a:ext cx="4242803" cy="424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ts of Rhino&amp;#39;s in Solio &amp;amp; Ol Pejeta | Travelsoap">
            <a:extLst>
              <a:ext uri="{FF2B5EF4-FFF2-40B4-BE49-F238E27FC236}">
                <a16:creationId xmlns:a16="http://schemas.microsoft.com/office/drawing/2014/main" id="{11EC48BA-BFE8-420B-9B3E-AB7718344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2079173"/>
            <a:ext cx="4711960" cy="471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2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3A68-77EC-4DD1-B98F-DC175C1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Het </a:t>
            </a:r>
            <a:r>
              <a:rPr lang="en-US" sz="6000" dirty="0" err="1"/>
              <a:t>probleem</a:t>
            </a:r>
            <a:endParaRPr lang="en-B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CB7E-95AF-4173-9239-79043C7C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 </a:t>
            </a:r>
            <a:r>
              <a:rPr lang="en-US" sz="3600" dirty="0" err="1"/>
              <a:t>levende</a:t>
            </a:r>
            <a:r>
              <a:rPr lang="en-US" sz="3600" dirty="0"/>
              <a:t> </a:t>
            </a:r>
            <a:r>
              <a:rPr lang="en-US" sz="3600" dirty="0" err="1"/>
              <a:t>noordelijke</a:t>
            </a:r>
            <a:r>
              <a:rPr lang="en-US" sz="3600" dirty="0"/>
              <a:t> </a:t>
            </a:r>
            <a:r>
              <a:rPr lang="en-US" sz="3600" dirty="0" err="1"/>
              <a:t>witte</a:t>
            </a:r>
            <a:r>
              <a:rPr lang="en-US" sz="3600" dirty="0"/>
              <a:t> </a:t>
            </a:r>
            <a:r>
              <a:rPr lang="en-US" sz="3600" dirty="0" err="1"/>
              <a:t>neushoorns</a:t>
            </a:r>
            <a:endParaRPr lang="en-US" sz="3600" dirty="0"/>
          </a:p>
          <a:p>
            <a:r>
              <a:rPr lang="en-US" sz="3600" dirty="0" err="1"/>
              <a:t>Beide</a:t>
            </a:r>
            <a:r>
              <a:rPr lang="en-US" sz="3600" dirty="0"/>
              <a:t> </a:t>
            </a:r>
            <a:r>
              <a:rPr lang="en-US" sz="3600" dirty="0" err="1"/>
              <a:t>Vrouwtjes</a:t>
            </a:r>
            <a:r>
              <a:rPr lang="en-US" sz="3600" dirty="0"/>
              <a:t> (Fatu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Naijin</a:t>
            </a:r>
            <a:r>
              <a:rPr lang="en-US" sz="3600" dirty="0"/>
              <a:t>)</a:t>
            </a:r>
          </a:p>
          <a:p>
            <a:r>
              <a:rPr lang="en-US" sz="3600" dirty="0" err="1"/>
              <a:t>Beide</a:t>
            </a:r>
            <a:r>
              <a:rPr lang="en-US" sz="3600" dirty="0"/>
              <a:t> </a:t>
            </a:r>
            <a:r>
              <a:rPr lang="en-US" sz="3600" dirty="0" err="1"/>
              <a:t>onvruchtbaar</a:t>
            </a:r>
            <a:endParaRPr lang="en-US" sz="3600" dirty="0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4" name="Picture 3" descr="A couple of rhinoceros in a field&#10;&#10;Description automatically generated with low confidence">
            <a:extLst>
              <a:ext uri="{FF2B5EF4-FFF2-40B4-BE49-F238E27FC236}">
                <a16:creationId xmlns:a16="http://schemas.microsoft.com/office/drawing/2014/main" id="{F40D1084-5B23-40D7-8C03-F26DB4F6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12" y="3537282"/>
            <a:ext cx="5604588" cy="33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2341-1219-4EA4-B36B-AABEC584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 </a:t>
            </a:r>
            <a:r>
              <a:rPr lang="en-US" sz="6000" dirty="0" err="1"/>
              <a:t>oplossing</a:t>
            </a:r>
            <a:endParaRPr lang="en-B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3D95-5806-455B-8934-FD1C3738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12 </a:t>
            </a:r>
            <a:r>
              <a:rPr lang="en-US" sz="3600" dirty="0" err="1"/>
              <a:t>rendabele</a:t>
            </a:r>
            <a:r>
              <a:rPr lang="en-US" sz="3600" dirty="0"/>
              <a:t> </a:t>
            </a:r>
            <a:r>
              <a:rPr lang="en-US" sz="3600" dirty="0" err="1"/>
              <a:t>eicellen</a:t>
            </a:r>
            <a:r>
              <a:rPr lang="en-US" sz="3600" dirty="0"/>
              <a:t> van Fatu</a:t>
            </a:r>
          </a:p>
          <a:p>
            <a:r>
              <a:rPr lang="en-US" sz="3600" dirty="0" err="1"/>
              <a:t>Spermacellen</a:t>
            </a:r>
            <a:r>
              <a:rPr lang="en-US" sz="3600" dirty="0"/>
              <a:t> van </a:t>
            </a:r>
            <a:r>
              <a:rPr lang="en-US" sz="3600" dirty="0" err="1"/>
              <a:t>overleden</a:t>
            </a:r>
            <a:r>
              <a:rPr lang="en-US" sz="3600" dirty="0"/>
              <a:t> </a:t>
            </a:r>
            <a:r>
              <a:rPr lang="en-US" sz="3600" dirty="0" err="1"/>
              <a:t>mannetjes</a:t>
            </a:r>
            <a:endParaRPr lang="en-US" sz="3600" dirty="0"/>
          </a:p>
          <a:p>
            <a:r>
              <a:rPr lang="en-US" sz="3600" dirty="0" err="1"/>
              <a:t>Zuidelijke</a:t>
            </a:r>
            <a:r>
              <a:rPr lang="en-US" sz="3600" dirty="0"/>
              <a:t> </a:t>
            </a:r>
            <a:r>
              <a:rPr lang="en-US" sz="3600" dirty="0" err="1"/>
              <a:t>witte</a:t>
            </a:r>
            <a:r>
              <a:rPr lang="en-US" sz="3600" dirty="0"/>
              <a:t> </a:t>
            </a:r>
            <a:r>
              <a:rPr lang="en-US" sz="3600" dirty="0" err="1"/>
              <a:t>neushoorn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600" dirty="0" err="1"/>
              <a:t>als</a:t>
            </a:r>
            <a:r>
              <a:rPr lang="en-US" sz="3600" dirty="0"/>
              <a:t> </a:t>
            </a:r>
            <a:r>
              <a:rPr lang="en-US" sz="3600" dirty="0" err="1"/>
              <a:t>draagmoeder</a:t>
            </a:r>
            <a:endParaRPr lang="en-BE" sz="3600" dirty="0"/>
          </a:p>
        </p:txBody>
      </p:sp>
      <p:pic>
        <p:nvPicPr>
          <p:cNvPr id="2054" name="Picture 6" descr="Zuidelijke witte neushoorn - Wikipedia">
            <a:extLst>
              <a:ext uri="{FF2B5EF4-FFF2-40B4-BE49-F238E27FC236}">
                <a16:creationId xmlns:a16="http://schemas.microsoft.com/office/drawing/2014/main" id="{9D6B6D74-D2AF-4571-B3D5-11FFC013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98" y="3282435"/>
            <a:ext cx="4755502" cy="357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Het einde van een soort?</vt:lpstr>
      <vt:lpstr>Locatie </vt:lpstr>
      <vt:lpstr>Het probleem</vt:lpstr>
      <vt:lpstr>De oplossing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einde van een soort?</dc:title>
  <dc:creator>Ben Sleurs</dc:creator>
  <cp:lastModifiedBy>Ben Sleurs</cp:lastModifiedBy>
  <cp:revision>2</cp:revision>
  <dcterms:created xsi:type="dcterms:W3CDTF">2021-09-23T09:45:50Z</dcterms:created>
  <dcterms:modified xsi:type="dcterms:W3CDTF">2021-09-23T10:17:18Z</dcterms:modified>
</cp:coreProperties>
</file>