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0" autoAdjust="0"/>
    <p:restoredTop sz="93517" autoAdjust="0"/>
  </p:normalViewPr>
  <p:slideViewPr>
    <p:cSldViewPr snapToGrid="0" showGuides="1">
      <p:cViewPr varScale="1">
        <p:scale>
          <a:sx n="106" d="100"/>
          <a:sy n="106" d="100"/>
        </p:scale>
        <p:origin x="13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21-11-2022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38" y="4610047"/>
            <a:ext cx="11160125" cy="1948542"/>
          </a:xfrm>
        </p:spPr>
        <p:txBody>
          <a:bodyPr/>
          <a:lstStyle/>
          <a:p>
            <a:r>
              <a:rPr lang="nl-BE" dirty="0"/>
              <a:t>Ben Sleurs</a:t>
            </a:r>
          </a:p>
          <a:p>
            <a:r>
              <a:rPr lang="nl-BE" dirty="0"/>
              <a:t>Peter Proost</a:t>
            </a:r>
          </a:p>
          <a:p>
            <a:r>
              <a:rPr lang="nl-BE" dirty="0"/>
              <a:t>Wouter Meerten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1052514"/>
            <a:ext cx="11160124" cy="591230"/>
          </a:xfrm>
        </p:spPr>
        <p:txBody>
          <a:bodyPr/>
          <a:lstStyle/>
          <a:p>
            <a:r>
              <a:rPr lang="nl-BE"/>
              <a:t>WPL3 </a:t>
            </a:r>
            <a:r>
              <a:rPr lang="nl-BE" dirty="0"/>
              <a:t>– intervisie “pitch”</a:t>
            </a:r>
          </a:p>
        </p:txBody>
      </p:sp>
      <p:sp>
        <p:nvSpPr>
          <p:cNvPr id="4" name="Ondertitel 1">
            <a:extLst>
              <a:ext uri="{FF2B5EF4-FFF2-40B4-BE49-F238E27FC236}">
                <a16:creationId xmlns:a16="http://schemas.microsoft.com/office/drawing/2014/main" id="{4297FEAF-F3F9-4680-83BF-48999CE001A2}"/>
              </a:ext>
            </a:extLst>
          </p:cNvPr>
          <p:cNvSpPr txBox="1">
            <a:spLocks/>
          </p:cNvSpPr>
          <p:nvPr/>
        </p:nvSpPr>
        <p:spPr>
          <a:xfrm>
            <a:off x="592138" y="1948542"/>
            <a:ext cx="11160125" cy="1948542"/>
          </a:xfrm>
          <a:prstGeom prst="rect">
            <a:avLst/>
          </a:prstGeom>
        </p:spPr>
        <p:txBody>
          <a:bodyPr lIns="0" tIns="0" rIns="0" bIns="0" numCol="1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BE" sz="3200" dirty="0"/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1DF745-E82C-667C-F29C-303B3A9E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15" y="1629339"/>
            <a:ext cx="4182937" cy="4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891B815-86EF-7D48-B1A2-343665CC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052514"/>
            <a:ext cx="11160125" cy="525916"/>
          </a:xfrm>
        </p:spPr>
        <p:txBody>
          <a:bodyPr/>
          <a:lstStyle/>
          <a:p>
            <a:r>
              <a:rPr lang="nl-BE" dirty="0">
                <a:latin typeface="Arial"/>
                <a:cs typeface="Arial"/>
              </a:rPr>
              <a:t>Voorstelling bedrijf</a:t>
            </a:r>
            <a:endParaRPr lang="nl-BE" dirty="0"/>
          </a:p>
        </p:txBody>
      </p:sp>
      <p:sp>
        <p:nvSpPr>
          <p:cNvPr id="4" name="Ondertitel 1">
            <a:extLst>
              <a:ext uri="{FF2B5EF4-FFF2-40B4-BE49-F238E27FC236}">
                <a16:creationId xmlns:a16="http://schemas.microsoft.com/office/drawing/2014/main" id="{5ED077A2-1B6C-6AB9-83E7-9B695CEDDFF0}"/>
              </a:ext>
            </a:extLst>
          </p:cNvPr>
          <p:cNvSpPr txBox="1">
            <a:spLocks/>
          </p:cNvSpPr>
          <p:nvPr/>
        </p:nvSpPr>
        <p:spPr>
          <a:xfrm>
            <a:off x="515937" y="2192772"/>
            <a:ext cx="11160125" cy="1948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Productiebedrijf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Maakt ramen, deuren, schuiframen, etc..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~1300 werknemers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Interne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Software afdeling</a:t>
            </a:r>
          </a:p>
        </p:txBody>
      </p:sp>
    </p:spTree>
    <p:extLst>
      <p:ext uri="{BB962C8B-B14F-4D97-AF65-F5344CB8AC3E}">
        <p14:creationId xmlns:p14="http://schemas.microsoft.com/office/powerpoint/2010/main" val="33467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891B815-86EF-7D48-B1A2-343665CC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052514"/>
            <a:ext cx="11160125" cy="525916"/>
          </a:xfrm>
        </p:spPr>
        <p:txBody>
          <a:bodyPr/>
          <a:lstStyle/>
          <a:p>
            <a:r>
              <a:rPr lang="nl-BE" dirty="0"/>
              <a:t>Taakomschrijving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CC30D82C-ECD7-26B0-3995-27AA73C41E73}"/>
              </a:ext>
            </a:extLst>
          </p:cNvPr>
          <p:cNvSpPr txBox="1">
            <a:spLocks/>
          </p:cNvSpPr>
          <p:nvPr/>
        </p:nvSpPr>
        <p:spPr>
          <a:xfrm>
            <a:off x="515935" y="2256146"/>
            <a:ext cx="11160125" cy="1948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Software schrijven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Gebruikersinterface om met database te interageren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Toekomstig: Scanapplicatie op gsm om bestaande scanners te vervangen</a:t>
            </a:r>
          </a:p>
        </p:txBody>
      </p:sp>
    </p:spTree>
    <p:extLst>
      <p:ext uri="{BB962C8B-B14F-4D97-AF65-F5344CB8AC3E}">
        <p14:creationId xmlns:p14="http://schemas.microsoft.com/office/powerpoint/2010/main" val="17519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66F3D-3767-3149-A425-0377A8F4E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Uitdagingen</a:t>
            </a:r>
          </a:p>
        </p:txBody>
      </p:sp>
      <p:sp>
        <p:nvSpPr>
          <p:cNvPr id="4" name="Ondertitel 1">
            <a:extLst>
              <a:ext uri="{FF2B5EF4-FFF2-40B4-BE49-F238E27FC236}">
                <a16:creationId xmlns:a16="http://schemas.microsoft.com/office/drawing/2014/main" id="{31DF1719-FF47-E14E-5B13-7546A64B0E89}"/>
              </a:ext>
            </a:extLst>
          </p:cNvPr>
          <p:cNvSpPr txBox="1">
            <a:spLocks/>
          </p:cNvSpPr>
          <p:nvPr/>
        </p:nvSpPr>
        <p:spPr>
          <a:xfrm>
            <a:off x="515936" y="2238039"/>
            <a:ext cx="11160125" cy="1948542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‘Nieuwe’ programmeertaal (Visual Basic)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Winforms (Xaml)</a:t>
            </a:r>
          </a:p>
        </p:txBody>
      </p:sp>
    </p:spTree>
    <p:extLst>
      <p:ext uri="{BB962C8B-B14F-4D97-AF65-F5344CB8AC3E}">
        <p14:creationId xmlns:p14="http://schemas.microsoft.com/office/powerpoint/2010/main" val="11397462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89C65E156434C8716F557DC308AC8" ma:contentTypeVersion="2" ma:contentTypeDescription="Een nieuw document maken." ma:contentTypeScope="" ma:versionID="7eedbac24887af1e8b5b4d5513bd57cf">
  <xsd:schema xmlns:xsd="http://www.w3.org/2001/XMLSchema" xmlns:xs="http://www.w3.org/2001/XMLSchema" xmlns:p="http://schemas.microsoft.com/office/2006/metadata/properties" xmlns:ns2="5f2eb6a8-46cc-4e3d-b11a-2f4d53b99efa" targetNamespace="http://schemas.microsoft.com/office/2006/metadata/properties" ma:root="true" ma:fieldsID="ca7194cc5b73570203188f5f2a190b3c" ns2:_="">
    <xsd:import namespace="5f2eb6a8-46cc-4e3d-b11a-2f4d53b9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eb6a8-46cc-4e3d-b11a-2f4d53b99e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ABE28-46F6-4A50-81C2-C4C7EC78C09F}">
  <ds:schemaRefs>
    <ds:schemaRef ds:uri="http://schemas.microsoft.com/office/2006/documentManagement/types"/>
    <ds:schemaRef ds:uri="5f2eb6a8-46cc-4e3d-b11a-2f4d53b99efa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49588B-0D73-4C9A-B084-DF776E904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32629E-93E9-4241-972A-8D5FB6309C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eb6a8-46cc-4e3d-b11a-2f4d53b9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Kantoorthema</vt:lpstr>
      <vt:lpstr>WPL3 – intervisie “pitch”</vt:lpstr>
      <vt:lpstr>Voorstelling bedrijf</vt:lpstr>
      <vt:lpstr>Taakomschrijving</vt:lpstr>
      <vt:lpstr>Uitdagingen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Ben Sleurs</cp:lastModifiedBy>
  <cp:revision>370</cp:revision>
  <dcterms:created xsi:type="dcterms:W3CDTF">2017-10-12T15:08:04Z</dcterms:created>
  <dcterms:modified xsi:type="dcterms:W3CDTF">2022-11-21T09:47:17Z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20002368@PXL.BE</vt:lpwstr>
  </property>
  <property fmtid="{D5CDD505-2E9C-101B-9397-08002B2CF9AE}" pid="5" name="MSIP_Label_f95379a6-efcb-4855-97e0-03c6be785496_SetDate">
    <vt:lpwstr>2020-10-15T08:16:32.5447637Z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e2966fd7-92dc-4a40-a704-1ee9114620ed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0x0101009ED89C65E156434C8716F557DC308AC8</vt:lpwstr>
  </property>
</Properties>
</file>