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037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1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19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48070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3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7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97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8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795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381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2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60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0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83DDD8-57D1-42E4-82B0-F578FC41BBDF}" type="datetimeFigureOut">
              <a:rPr lang="en-HK" smtClean="0"/>
              <a:t>8/3/2025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746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8CD1-8E2E-891E-A146-27763CF96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Food Smile 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D7B83-A143-C41D-70DA-66347290B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850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FDEC-90F2-0EA2-FE55-D43DD166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en-HK" dirty="0"/>
          </a:p>
        </p:txBody>
      </p:sp>
      <p:pic>
        <p:nvPicPr>
          <p:cNvPr id="1028" name="Picture 4" descr="Hong Kong Maps &amp; Facts - World Atlas">
            <a:extLst>
              <a:ext uri="{FF2B5EF4-FFF2-40B4-BE49-F238E27FC236}">
                <a16:creationId xmlns:a16="http://schemas.microsoft.com/office/drawing/2014/main" id="{E7A23109-F177-0602-3575-0961FA6FF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056" y="1350581"/>
            <a:ext cx="3802900" cy="415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Hong Kong Maps &amp; Facts - World Atlas">
            <a:extLst>
              <a:ext uri="{FF2B5EF4-FFF2-40B4-BE49-F238E27FC236}">
                <a16:creationId xmlns:a16="http://schemas.microsoft.com/office/drawing/2014/main" id="{B3AE55A9-8607-2C3E-21C2-805B003079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8FE4C6A-6370-48B3-574F-27CCA1BB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5009" y="1080051"/>
            <a:ext cx="3367789" cy="224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ED278B39-5486-C450-8AB6-A4A8A9259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pic>
        <p:nvPicPr>
          <p:cNvPr id="1034" name="Picture 10" descr="香港】簡易行山看香港最美風景– 山頂盧吉道夜景、西高山日落(附拍攝技巧) – TravelwithAngel">
            <a:extLst>
              <a:ext uri="{FF2B5EF4-FFF2-40B4-BE49-F238E27FC236}">
                <a16:creationId xmlns:a16="http://schemas.microsoft.com/office/drawing/2014/main" id="{158B8B79-7517-6FFF-A2EA-3629AF2F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6189" y="3601978"/>
            <a:ext cx="4173951" cy="23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7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4A83-C120-F204-5BED-A54838ED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/>
              <a:t>Food</a:t>
            </a:r>
            <a:endParaRPr lang="en-HK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B770366-91C6-CBA2-5D6A-7A67867D1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105" y="2314017"/>
            <a:ext cx="3635675" cy="222996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F34234-BE8B-8F56-E6A2-570F1076A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712" y="3972435"/>
            <a:ext cx="2666030" cy="1966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0D58E9-A642-3070-FEC9-241A2C90A8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347" y="1719263"/>
            <a:ext cx="2376607" cy="1910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23F302-61BD-1F41-4222-8431BE30E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483" y="2069319"/>
            <a:ext cx="2241312" cy="32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5E92-6256-892E-66FE-5DD3808E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Smile</a:t>
            </a:r>
            <a:endParaRPr lang="en-H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E90F4-AFB2-D991-4BD0-C6D0D7FFF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270" y="1142581"/>
            <a:ext cx="3059772" cy="21946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38B2C-0D5E-3E2D-159B-796DA1AD5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5829" y="1214789"/>
            <a:ext cx="3211901" cy="2050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B69A3-B26E-B2A0-CCD9-CB9DA5DF41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6188" y="3708176"/>
            <a:ext cx="2807869" cy="23070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C2A6AF-E969-AB58-12E9-7B89406B3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728" y="3773195"/>
            <a:ext cx="4102975" cy="21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7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Map Food Smile </vt:lpstr>
      <vt:lpstr>Map</vt:lpstr>
      <vt:lpstr>Food</vt:lpstr>
      <vt:lpstr>Smile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Soo...... ......</dc:creator>
  <cp:lastModifiedBy>Soo...... ......</cp:lastModifiedBy>
  <cp:revision>2</cp:revision>
  <dcterms:created xsi:type="dcterms:W3CDTF">2024-09-06T05:58:41Z</dcterms:created>
  <dcterms:modified xsi:type="dcterms:W3CDTF">2025-03-08T14:25:01Z</dcterms:modified>
</cp:coreProperties>
</file>