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D96F-B94C-4A4F-913B-3EEAD37990D0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862B-1066-4417-BEB7-FFAF27B1D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2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D96F-B94C-4A4F-913B-3EEAD37990D0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862B-1066-4417-BEB7-FFAF27B1D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56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D96F-B94C-4A4F-913B-3EEAD37990D0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862B-1066-4417-BEB7-FFAF27B1D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38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D96F-B94C-4A4F-913B-3EEAD37990D0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862B-1066-4417-BEB7-FFAF27B1D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8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D96F-B94C-4A4F-913B-3EEAD37990D0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862B-1066-4417-BEB7-FFAF27B1D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6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D96F-B94C-4A4F-913B-3EEAD37990D0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862B-1066-4417-BEB7-FFAF27B1D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83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D96F-B94C-4A4F-913B-3EEAD37990D0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862B-1066-4417-BEB7-FFAF27B1D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8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D96F-B94C-4A4F-913B-3EEAD37990D0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862B-1066-4417-BEB7-FFAF27B1D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24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D96F-B94C-4A4F-913B-3EEAD37990D0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862B-1066-4417-BEB7-FFAF27B1D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08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D96F-B94C-4A4F-913B-3EEAD37990D0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862B-1066-4417-BEB7-FFAF27B1D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22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D96F-B94C-4A4F-913B-3EEAD37990D0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862B-1066-4417-BEB7-FFAF27B1D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15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BD96F-B94C-4A4F-913B-3EEAD37990D0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862B-1066-4417-BEB7-FFAF27B1D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13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en-GB" dirty="0" smtClean="0"/>
              <a:t>Overview	1 slide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Music rating website where you can add songs/albums, upload album art.</a:t>
            </a:r>
          </a:p>
          <a:p>
            <a:r>
              <a:rPr lang="en-GB" dirty="0" smtClean="0"/>
              <a:t>Rate songs ***** and a </a:t>
            </a:r>
            <a:r>
              <a:rPr lang="en-GB" smtClean="0"/>
              <a:t>paragraph review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Has a recommendation system</a:t>
            </a:r>
          </a:p>
          <a:p>
            <a:r>
              <a:rPr lang="en-GB" dirty="0" smtClean="0"/>
              <a:t>Recently uploaded</a:t>
            </a:r>
          </a:p>
          <a:p>
            <a:r>
              <a:rPr lang="en-GB" dirty="0" err="1" smtClean="0"/>
              <a:t>Leaderboard</a:t>
            </a:r>
            <a:endParaRPr lang="en-GB" dirty="0" smtClean="0"/>
          </a:p>
          <a:p>
            <a:r>
              <a:rPr lang="en-GB" dirty="0" smtClean="0"/>
              <a:t>Highest rated per month/season/…</a:t>
            </a:r>
          </a:p>
          <a:p>
            <a:r>
              <a:rPr lang="en-GB" dirty="0" smtClean="0"/>
              <a:t>View count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134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Personas 2/3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61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Specification 	1 slide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2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architecture design 	1 slide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07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 diagram 1 slide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43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Wireframe		2-5 slides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34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 1 or 2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79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53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Overview 1 slide</vt:lpstr>
      <vt:lpstr>User Personas 2/3 slides</vt:lpstr>
      <vt:lpstr>Specification  1 slide</vt:lpstr>
      <vt:lpstr>System architecture design  1 slide</vt:lpstr>
      <vt:lpstr>ER diagram 1 slide</vt:lpstr>
      <vt:lpstr>Wireframe  2-5 slides </vt:lpstr>
      <vt:lpstr>Walkthrough 1 or 2 slides</vt:lpstr>
    </vt:vector>
  </TitlesOfParts>
  <Company>Computing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3</cp:revision>
  <dcterms:created xsi:type="dcterms:W3CDTF">2017-02-16T14:45:12Z</dcterms:created>
  <dcterms:modified xsi:type="dcterms:W3CDTF">2017-02-16T15:20:41Z</dcterms:modified>
</cp:coreProperties>
</file>