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Lato"/>
      <p:regular r:id="rId38"/>
      <p:bold r:id="rId39"/>
      <p:italic r:id="rId40"/>
      <p:boldItalic r:id="rId41"/>
    </p:embeddedFont>
    <p:embeddedFont>
      <p:font typeface="EB Garamond"/>
      <p:regular r:id="rId42"/>
      <p:bold r:id="rId43"/>
      <p:italic r:id="rId44"/>
      <p:boldItalic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7E8DFE-F8C5-4277-B847-B78097F0DE71}">
  <a:tblStyle styleId="{997E8DFE-F8C5-4277-B847-B78097F0DE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EBGaramond-regular.fntdata"/><Relationship Id="rId41" Type="http://schemas.openxmlformats.org/officeDocument/2006/relationships/font" Target="fonts/Lato-boldItalic.fntdata"/><Relationship Id="rId44" Type="http://schemas.openxmlformats.org/officeDocument/2006/relationships/font" Target="fonts/EBGaramond-italic.fntdata"/><Relationship Id="rId43" Type="http://schemas.openxmlformats.org/officeDocument/2006/relationships/font" Target="fonts/EBGaramond-bold.fntdata"/><Relationship Id="rId46" Type="http://schemas.openxmlformats.org/officeDocument/2006/relationships/font" Target="fonts/Barlow-regular.fntdata"/><Relationship Id="rId45" Type="http://schemas.openxmlformats.org/officeDocument/2006/relationships/font" Target="fonts/EBGaramon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e1d59f172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e1d59f172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Normalize all the data to a common scale (0-1; 0 is minimum &amp; 1 is maximum) to prepare the data for machine 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17c50dfe0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17c50dfe0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These are bar graph </a:t>
            </a:r>
            <a:r>
              <a:rPr lang="en"/>
              <a:t>distributions</a:t>
            </a:r>
            <a:r>
              <a:rPr lang="en"/>
              <a:t> of the normalized data we will be using. For some reference: 0.4 for age is around 70 years old. 0.4 for years of education is about 13 years. For MMSE, 1 would be the patient answering all 30 questions.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1fd6831857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1fd6831857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E</a:t>
            </a:r>
            <a:r>
              <a:rPr lang="en"/>
              <a:t>stimated total intracranial volume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2134ee368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2134ee368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e1d59f1729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e1d59f1729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2134ee368a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2134ee368a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e1d59f172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e1d59f172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For the optimal K-value, we looked for a higher silhouette score and a part of the elbow graph where it starts flattening out. So using both graphs, we decided to go 2 as the K-value.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1d14f65c5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1d14f65c5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g1d14f65c5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1" name="Google Shape;1641;g1d14f65c5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a:p>
            <a:pPr indent="0" lvl="0" marL="0" rtl="0" algn="l">
              <a:spcBef>
                <a:spcPts val="0"/>
              </a:spcBef>
              <a:spcAft>
                <a:spcPts val="0"/>
              </a:spcAft>
              <a:buNone/>
            </a:pPr>
            <a:r>
              <a:rPr lang="en"/>
              <a:t>The method we used previously was called the holdout method, whose results are heavily dependent on how you train and split your data. </a:t>
            </a:r>
            <a:r>
              <a:rPr lang="en">
                <a:solidFill>
                  <a:schemeClr val="dk1"/>
                </a:solidFill>
              </a:rPr>
              <a:t>Cross-validation randomly split the dataset up into ‘k’ groups. One of the groups is used as the test set and the rest are used as the training set. </a:t>
            </a:r>
            <a:r>
              <a:rPr lang="en"/>
              <a:t>Cross-validation gives the model an opportunity to test on multiple splits so we can get a better idea on how the model will perform on unseen data.</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However if we use 5 k-Fold Cross-Validation we can see that our accuracy score outside of our own data set would only be 0.5748</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By using Grid Search CV we can find the top performing n_neighbor values.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1d14f65c5d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1d14f65c5d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1643fb87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1643fb87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1d14f65c5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1d14f65c5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Lato"/>
                <a:ea typeface="Lato"/>
                <a:cs typeface="Lato"/>
                <a:sym typeface="Lato"/>
              </a:rPr>
              <a:t>Ben</a:t>
            </a:r>
            <a:endParaRPr b="1" sz="1400">
              <a:solidFill>
                <a:schemeClr val="dk1"/>
              </a:solidFill>
              <a:latin typeface="Lato"/>
              <a:ea typeface="Lato"/>
              <a:cs typeface="Lato"/>
              <a:sym typeface="Lato"/>
            </a:endParaRPr>
          </a:p>
          <a:p>
            <a:pPr indent="0" lvl="0" marL="0" rtl="0" algn="l">
              <a:spcBef>
                <a:spcPts val="0"/>
              </a:spcBef>
              <a:spcAft>
                <a:spcPts val="0"/>
              </a:spcAft>
              <a:buNone/>
            </a:pPr>
            <a:r>
              <a:rPr lang="en" sz="1400">
                <a:solidFill>
                  <a:schemeClr val="dk1"/>
                </a:solidFill>
                <a:latin typeface="Lato"/>
                <a:ea typeface="Lato"/>
                <a:cs typeface="Lato"/>
                <a:sym typeface="Lato"/>
              </a:rPr>
              <a:t>GridSearchCV allows us to train our model multiple times on a range of parameters that we specify. This way, we can test our model with each parameter and figure out the optimal hyperparameter to get the best accuracy results.</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kNN Score: 0.7</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1fd6831857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1fd6831857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Ben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PCA will preserve large distances between points, while tSNE will preserve points which are close to each other in its representation.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PCA overall will try to prioritize saving the global structure which makes it harder to identify non-linear relationships, while tSNE will try to prioritize representing local structures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PCA is a deterministic algorithm(produces same output each time) where as T-SNE is non deterministic in nature(may produce different output each time)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fd6831857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fd6831857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d14f65c5d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1d14f65c5d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a:p>
            <a:pPr indent="0" lvl="0" marL="0" rtl="0" algn="l">
              <a:spcBef>
                <a:spcPts val="0"/>
              </a:spcBef>
              <a:spcAft>
                <a:spcPts val="0"/>
              </a:spcAft>
              <a:buNone/>
            </a:pPr>
            <a:r>
              <a:rPr lang="en"/>
              <a:t>Using Ridge Regression to </a:t>
            </a:r>
            <a:r>
              <a:rPr lang="en"/>
              <a:t>determine</a:t>
            </a:r>
            <a:r>
              <a:rPr lang="en"/>
              <a:t> feature importance with sk.learn permutation importance, since this was most useful for non-linear estimators. </a:t>
            </a:r>
            <a:endParaRPr/>
          </a:p>
          <a:p>
            <a:pPr indent="0" lvl="0" marL="0" rtl="0" algn="l">
              <a:spcBef>
                <a:spcPts val="0"/>
              </a:spcBef>
              <a:spcAft>
                <a:spcPts val="0"/>
              </a:spcAft>
              <a:buNone/>
            </a:pPr>
            <a:r>
              <a:rPr lang="en"/>
              <a:t>Since Permutation Importance is model agnostic it can be used on any machine learning mode</a:t>
            </a:r>
            <a:endParaRPr/>
          </a:p>
          <a:p>
            <a:pPr indent="0" lvl="0" marL="0" rtl="0" algn="l">
              <a:spcBef>
                <a:spcPts val="0"/>
              </a:spcBef>
              <a:spcAft>
                <a:spcPts val="0"/>
              </a:spcAft>
              <a:buNone/>
            </a:pPr>
            <a:r>
              <a:rPr lang="en" sz="1150">
                <a:solidFill>
                  <a:srgbClr val="282829"/>
                </a:solidFill>
                <a:highlight>
                  <a:srgbClr val="FFFFFF"/>
                </a:highlight>
                <a:latin typeface="Roboto"/>
                <a:ea typeface="Roboto"/>
                <a:cs typeface="Roboto"/>
                <a:sym typeface="Roboto"/>
              </a:rPr>
              <a:t>Ridge gives biased parameter estimates in order to lower the variance of those estimates. This is ideal for collinearity problems.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1d14f65c5d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1d14f65c5d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Ben</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1fd6831857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1fd6831857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Ben</a:t>
            </a:r>
            <a:endParaRPr b="1">
              <a:solidFill>
                <a:schemeClr val="dk1"/>
              </a:solidFill>
            </a:endParaRPr>
          </a:p>
          <a:p>
            <a:pPr indent="0" lvl="0" marL="0" rtl="0" algn="l">
              <a:spcBef>
                <a:spcPts val="0"/>
              </a:spcBef>
              <a:spcAft>
                <a:spcPts val="0"/>
              </a:spcAft>
              <a:buNone/>
            </a:pPr>
            <a:r>
              <a:rPr lang="en">
                <a:solidFill>
                  <a:schemeClr val="dk1"/>
                </a:solidFill>
              </a:rPr>
              <a:t>To answer our first question, the factors most important to the degenerative condition. The most significant factor is the Mini Mental State Examination. Some other significant factors according to our data are the Estimated total intracranial volume, And close behind it, gender. The gender factor is high, and we believe the reason for this is likely because of the skewed data: there are 14% more females than males in our data, and also because woman do have a greater risk of developing dementia. They comprise of 2/3rds of Alzheimer’s patients. </a:t>
            </a:r>
            <a:endParaRPr>
              <a:solidFill>
                <a:schemeClr val="dk1"/>
              </a:solidFill>
            </a:endParaRPr>
          </a:p>
          <a:p>
            <a:pPr indent="0" lvl="0" marL="0" rtl="0" algn="l">
              <a:spcBef>
                <a:spcPts val="0"/>
              </a:spcBef>
              <a:spcAft>
                <a:spcPts val="0"/>
              </a:spcAft>
              <a:buNone/>
            </a:pPr>
            <a:r>
              <a:rPr b="1" lang="en">
                <a:solidFill>
                  <a:schemeClr val="dk1"/>
                </a:solidFill>
              </a:rPr>
              <a:t>Kevin</a:t>
            </a:r>
            <a:endParaRPr b="1">
              <a:solidFill>
                <a:schemeClr val="dk1"/>
              </a:solidFill>
            </a:endParaRPr>
          </a:p>
          <a:p>
            <a:pPr indent="0" lvl="0" marL="0" rtl="0" algn="l">
              <a:spcBef>
                <a:spcPts val="0"/>
              </a:spcBef>
              <a:spcAft>
                <a:spcPts val="0"/>
              </a:spcAft>
              <a:buNone/>
            </a:pPr>
            <a:r>
              <a:rPr lang="en">
                <a:solidFill>
                  <a:schemeClr val="dk1"/>
                </a:solidFill>
              </a:rPr>
              <a:t>To answer the second question, whether the volume of the brain correlates to the degenerative condition, according to our results, it is the least significant factor out of the ones we studied, sitting at 0.03. This is likely because, looking at our data, the normalized brain volume standard deviation is 0.0372, and according to National Center for Biotechnology Information, the standard deviation of brain volumes for both males and females is 0.05. I think a better kind of data for brain volume is to look at how much volume the brain was reduced by, because everyone’s brain volumes are different.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21643fb870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21643fb870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1fd6831857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1fd6831857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The </a:t>
            </a:r>
            <a:r>
              <a:rPr lang="en"/>
              <a:t>Mini Mental State Examination, Gender, and Estimated total intracranial volume were the most significant factors in determining if a patient is demented.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recall what the Mini Mental State Examination is, it’s basically a screening tool that measures cognitive impairment, and our findings suggest that this tool may be useful in deciding whether individuals have dementia.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Estimated total intracranial volume basically measure the brain’s volume, so our findings also </a:t>
            </a:r>
            <a:r>
              <a:rPr lang="en"/>
              <a:t>suggest</a:t>
            </a:r>
            <a:r>
              <a:rPr lang="en"/>
              <a:t> that changes in this areas are also important in whether the patient has dementia and could be targeted and focused on in treatments.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identifying the significant factors that cause the development of dementia, more effective diagnostic tools and screening methods that can help identify individuals who have dementia can be created. More targeted and effective interventions and treatments can also be developed, aiming at preventing or delaying the dementia of Alzheimer's disease.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e1d59f172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e1d59f172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1643fb87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1643fb87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EB Garamond"/>
                <a:ea typeface="EB Garamond"/>
                <a:cs typeface="EB Garamond"/>
                <a:sym typeface="EB Garamond"/>
              </a:rPr>
              <a:t>Kevin</a:t>
            </a:r>
            <a:endParaRPr b="1"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approximately 6.5 million people in 2022 had dementia in the U.S.</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By 2050, this number is projected to reach 13 million</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No cure, only treatments to help with symptoms and delay the disease</a:t>
            </a:r>
            <a:endParaRPr sz="1200">
              <a:latin typeface="EB Garamond"/>
              <a:ea typeface="EB Garamond"/>
              <a:cs typeface="EB Garamond"/>
              <a:sym typeface="EB Garamo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1643fb870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21643fb870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EB Garamond"/>
                <a:ea typeface="EB Garamond"/>
                <a:cs typeface="EB Garamond"/>
                <a:sym typeface="EB Garamond"/>
              </a:rPr>
              <a:t>Kevin</a:t>
            </a:r>
            <a:endParaRPr b="1"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By identifying the most significant factors, it will allow researchers for more effective development of targeted interventions to reduce the chances of patients to become demented, and is very important to the development of effective prevention, treatments, and cures.</a:t>
            </a:r>
            <a:endParaRPr sz="1200">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200">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200">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e1db6935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e1db6935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e1d59f172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e1d59f172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EB Garamond"/>
                <a:ea typeface="EB Garamond"/>
                <a:cs typeface="EB Garamond"/>
                <a:sym typeface="EB Garamond"/>
              </a:rPr>
              <a:t>Kevin</a:t>
            </a:r>
            <a:endParaRPr b="1"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Group: Nondemented, demented, or converted (nondemented converted to demented)</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Gender: Male/Female Age</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EDUC: Years of Education of patient</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We decided not to use the socioeconomic status (SES)</a:t>
            </a:r>
            <a:endParaRPr sz="1200">
              <a:latin typeface="EB Garamond"/>
              <a:ea typeface="EB Garamond"/>
              <a:cs typeface="EB Garamond"/>
              <a:sym typeface="EB Garamond"/>
            </a:endParaRPr>
          </a:p>
          <a:p>
            <a:pPr indent="0" lvl="0" marL="0" rtl="0" algn="l">
              <a:spcBef>
                <a:spcPts val="0"/>
              </a:spcBef>
              <a:spcAft>
                <a:spcPts val="0"/>
              </a:spcAft>
              <a:buNone/>
            </a:pPr>
            <a:r>
              <a:rPr lang="en" sz="1200">
                <a:latin typeface="EB Garamond"/>
                <a:ea typeface="EB Garamond"/>
                <a:cs typeface="EB Garamond"/>
                <a:sym typeface="EB Garamond"/>
              </a:rPr>
              <a:t>MMSE: Mini Mental State Examination: </a:t>
            </a:r>
            <a:r>
              <a:rPr lang="en" sz="1200">
                <a:solidFill>
                  <a:schemeClr val="dk1"/>
                </a:solidFill>
                <a:latin typeface="EB Garamond"/>
                <a:ea typeface="EB Garamond"/>
                <a:cs typeface="EB Garamond"/>
                <a:sym typeface="EB Garamond"/>
              </a:rPr>
              <a:t>30 point questionnaire to measure cognitive impairment (25+ is normal, 21-24 shows mild signs, 10-20 shows moderate signs, Under 10 shows severe impairment)</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1"/>
                </a:solidFill>
                <a:latin typeface="EB Garamond"/>
                <a:ea typeface="EB Garamond"/>
                <a:cs typeface="EB Garamond"/>
                <a:sym typeface="EB Garamond"/>
              </a:rPr>
              <a:t>Not using CDR (Clinical Dementia Rating)</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1"/>
                </a:solidFill>
                <a:latin typeface="EB Garamond"/>
                <a:ea typeface="EB Garamond"/>
                <a:cs typeface="EB Garamond"/>
                <a:sym typeface="EB Garamond"/>
              </a:rPr>
              <a:t>eTIV: Estimated total intracranial volume: Volume of the cranial cavity (Space around the brain) and gives rough estimation of brain size</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1"/>
                </a:solidFill>
                <a:latin typeface="EB Garamond"/>
                <a:ea typeface="EB Garamond"/>
                <a:cs typeface="EB Garamond"/>
                <a:sym typeface="EB Garamond"/>
              </a:rPr>
              <a:t>nWBV: Normalized Whole Brain Volume</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1"/>
                </a:solidFill>
                <a:latin typeface="EB Garamond"/>
                <a:ea typeface="EB Garamond"/>
                <a:cs typeface="EB Garamond"/>
                <a:sym typeface="EB Garamond"/>
              </a:rPr>
              <a:t>ASF: Atlas Scaling Factor: The volume-scaling factor required to match each individual to the atlas target.</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2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a:p>
            <a:pPr indent="0" lvl="0" marL="0" rtl="0" algn="l">
              <a:spcBef>
                <a:spcPts val="0"/>
              </a:spcBef>
              <a:spcAft>
                <a:spcPts val="0"/>
              </a:spcAft>
              <a:buNone/>
            </a:pPr>
            <a:r>
              <a:t/>
            </a:r>
            <a:endParaRPr sz="1200">
              <a:latin typeface="EB Garamond"/>
              <a:ea typeface="EB Garamond"/>
              <a:cs typeface="EB Garamond"/>
              <a:sym typeface="EB Garamon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fd6831857b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fd6831857b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a:p>
            <a:pPr indent="0" lvl="0" marL="0" rtl="0" algn="l">
              <a:spcBef>
                <a:spcPts val="0"/>
              </a:spcBef>
              <a:spcAft>
                <a:spcPts val="0"/>
              </a:spcAft>
              <a:buNone/>
            </a:pPr>
            <a:r>
              <a:rPr lang="en"/>
              <a:t>The dataset is mostly complete, with only a couple missing values and no mismatched values. And most of the missing values came from the Socioeconomic Status column, which we ended up not using, and only 2 came from data we wanted to use, so we didn’t have to delete many attributes from the dataset. The dataset was also free of inconsistencies at first glance. For example, there weren’t any obvious outliers, duplicates, errors in definitions, and inconsistencies with the formatting. The data was also in a .csv format, so that we could easily use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also had lots of data variety, like not just data on the brain volume, and clinical dementia ratings, but also factors we wouldn’t usually associate with Alzheimer’s like gender, years of education and socioeconomic status.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1fd683185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1fd683185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Kevin</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e1d59f1729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e1d59f1729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98976" y="-442224"/>
            <a:ext cx="6067158" cy="4878696"/>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18150" y="-442225"/>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041050" y="995375"/>
            <a:ext cx="4159800" cy="21456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3" name="Google Shape;13;p2"/>
          <p:cNvSpPr txBox="1"/>
          <p:nvPr>
            <p:ph idx="1" type="subTitle"/>
          </p:nvPr>
        </p:nvSpPr>
        <p:spPr>
          <a:xfrm>
            <a:off x="1041050" y="3140985"/>
            <a:ext cx="5488500" cy="33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 name="Google Shape;15;p2"/>
          <p:cNvGrpSpPr/>
          <p:nvPr/>
        </p:nvGrpSpPr>
        <p:grpSpPr>
          <a:xfrm>
            <a:off x="-1113715" y="3104082"/>
            <a:ext cx="3240940" cy="3045231"/>
            <a:chOff x="-1113715" y="3104082"/>
            <a:chExt cx="3240940" cy="3045231"/>
          </a:xfrm>
        </p:grpSpPr>
        <p:sp>
          <p:nvSpPr>
            <p:cNvPr id="16" name="Google Shape;16;p2"/>
            <p:cNvSpPr/>
            <p:nvPr/>
          </p:nvSpPr>
          <p:spPr>
            <a:xfrm rot="-6150387">
              <a:off x="-934264" y="3408221"/>
              <a:ext cx="2578600" cy="2436953"/>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828283">
              <a:off x="677849" y="4406018"/>
              <a:ext cx="958577" cy="1835297"/>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1"/>
          <p:cNvSpPr txBox="1"/>
          <p:nvPr>
            <p:ph hasCustomPrompt="1" type="title"/>
          </p:nvPr>
        </p:nvSpPr>
        <p:spPr>
          <a:xfrm>
            <a:off x="1226850" y="1830050"/>
            <a:ext cx="6690300" cy="111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9000">
                <a:solidFill>
                  <a:schemeClr val="accent2"/>
                </a:solidFill>
              </a:defRPr>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220" name="Google Shape;22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1" name="Google Shape;221;p11"/>
          <p:cNvSpPr txBox="1"/>
          <p:nvPr>
            <p:ph idx="1" type="subTitle"/>
          </p:nvPr>
        </p:nvSpPr>
        <p:spPr>
          <a:xfrm>
            <a:off x="1516375" y="3002275"/>
            <a:ext cx="6144300" cy="3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2" name="Google Shape;222;p11"/>
          <p:cNvSpPr/>
          <p:nvPr/>
        </p:nvSpPr>
        <p:spPr>
          <a:xfrm rot="2700000">
            <a:off x="5376368" y="-1160318"/>
            <a:ext cx="5591744" cy="3399428"/>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1"/>
          <p:cNvGrpSpPr/>
          <p:nvPr/>
        </p:nvGrpSpPr>
        <p:grpSpPr>
          <a:xfrm>
            <a:off x="405960" y="-304605"/>
            <a:ext cx="9209266" cy="1854619"/>
            <a:chOff x="405960" y="-304605"/>
            <a:chExt cx="9209266" cy="1854619"/>
          </a:xfrm>
        </p:grpSpPr>
        <p:sp>
          <p:nvSpPr>
            <p:cNvPr id="224" name="Google Shape;224;p11"/>
            <p:cNvSpPr/>
            <p:nvPr/>
          </p:nvSpPr>
          <p:spPr>
            <a:xfrm>
              <a:off x="6209226" y="478878"/>
              <a:ext cx="1324564" cy="424178"/>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405960" y="399116"/>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3935325" y="338641"/>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1"/>
            <p:cNvGrpSpPr/>
            <p:nvPr/>
          </p:nvGrpSpPr>
          <p:grpSpPr>
            <a:xfrm>
              <a:off x="2179520" y="1113216"/>
              <a:ext cx="105457" cy="105457"/>
              <a:chOff x="7812545" y="194375"/>
              <a:chExt cx="105457" cy="105457"/>
            </a:xfrm>
          </p:grpSpPr>
          <p:sp>
            <p:nvSpPr>
              <p:cNvPr id="228" name="Google Shape;228;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5288520" y="1007766"/>
              <a:ext cx="105457" cy="105457"/>
              <a:chOff x="7812545" y="194375"/>
              <a:chExt cx="105457" cy="105457"/>
            </a:xfrm>
          </p:grpSpPr>
          <p:sp>
            <p:nvSpPr>
              <p:cNvPr id="233" name="Google Shape;233;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1"/>
            <p:cNvSpPr/>
            <p:nvPr/>
          </p:nvSpPr>
          <p:spPr>
            <a:xfrm>
              <a:off x="8211200" y="14446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11"/>
            <p:cNvGrpSpPr/>
            <p:nvPr/>
          </p:nvGrpSpPr>
          <p:grpSpPr>
            <a:xfrm>
              <a:off x="7988195" y="154325"/>
              <a:ext cx="105457" cy="105457"/>
              <a:chOff x="7812545" y="194375"/>
              <a:chExt cx="105457" cy="105457"/>
            </a:xfrm>
          </p:grpSpPr>
          <p:sp>
            <p:nvSpPr>
              <p:cNvPr id="239" name="Google Shape;239;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1"/>
            <p:cNvSpPr/>
            <p:nvPr/>
          </p:nvSpPr>
          <p:spPr>
            <a:xfrm flipH="1">
              <a:off x="8624108" y="-304605"/>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1391383" y="2943501"/>
            <a:ext cx="2967633" cy="3117497"/>
            <a:chOff x="-1391383" y="2943501"/>
            <a:chExt cx="2967633" cy="3117497"/>
          </a:xfrm>
        </p:grpSpPr>
        <p:sp>
          <p:nvSpPr>
            <p:cNvPr id="245" name="Google Shape;245;p11"/>
            <p:cNvSpPr/>
            <p:nvPr/>
          </p:nvSpPr>
          <p:spPr>
            <a:xfrm flipH="1">
              <a:off x="-1391383" y="2943501"/>
              <a:ext cx="2967633" cy="3117497"/>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33479" y="4183785"/>
              <a:ext cx="1643608" cy="1455209"/>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1"/>
            <p:cNvGrpSpPr/>
            <p:nvPr/>
          </p:nvGrpSpPr>
          <p:grpSpPr>
            <a:xfrm>
              <a:off x="448432" y="3524550"/>
              <a:ext cx="105457" cy="105457"/>
              <a:chOff x="7812545" y="194375"/>
              <a:chExt cx="105457" cy="105457"/>
            </a:xfrm>
          </p:grpSpPr>
          <p:sp>
            <p:nvSpPr>
              <p:cNvPr id="248" name="Google Shape;248;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 name="Google Shape;252;p11"/>
          <p:cNvGrpSpPr/>
          <p:nvPr/>
        </p:nvGrpSpPr>
        <p:grpSpPr>
          <a:xfrm rot="10800000">
            <a:off x="8496297" y="4349552"/>
            <a:ext cx="470057" cy="586177"/>
            <a:chOff x="215745" y="152938"/>
            <a:chExt cx="470057" cy="586177"/>
          </a:xfrm>
        </p:grpSpPr>
        <p:sp>
          <p:nvSpPr>
            <p:cNvPr id="253" name="Google Shape;253;p11"/>
            <p:cNvSpPr/>
            <p:nvPr/>
          </p:nvSpPr>
          <p:spPr>
            <a:xfrm>
              <a:off x="215750" y="6337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607851" y="2248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255" name="Google Shape;255;p11"/>
            <p:cNvGrpSpPr/>
            <p:nvPr/>
          </p:nvGrpSpPr>
          <p:grpSpPr>
            <a:xfrm>
              <a:off x="215745" y="152938"/>
              <a:ext cx="105457" cy="105457"/>
              <a:chOff x="7812545" y="194375"/>
              <a:chExt cx="105457" cy="105457"/>
            </a:xfrm>
          </p:grpSpPr>
          <p:sp>
            <p:nvSpPr>
              <p:cNvPr id="256" name="Google Shape;256;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0" name="Google Shape;260;p11"/>
          <p:cNvGrpSpPr/>
          <p:nvPr/>
        </p:nvGrpSpPr>
        <p:grpSpPr>
          <a:xfrm>
            <a:off x="3186400" y="4032125"/>
            <a:ext cx="3326023" cy="808356"/>
            <a:chOff x="3186400" y="4032125"/>
            <a:chExt cx="3326023" cy="808356"/>
          </a:xfrm>
        </p:grpSpPr>
        <p:sp>
          <p:nvSpPr>
            <p:cNvPr id="261" name="Google Shape;261;p11"/>
            <p:cNvSpPr/>
            <p:nvPr/>
          </p:nvSpPr>
          <p:spPr>
            <a:xfrm>
              <a:off x="3186400" y="423477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11"/>
            <p:cNvGrpSpPr/>
            <p:nvPr/>
          </p:nvGrpSpPr>
          <p:grpSpPr>
            <a:xfrm>
              <a:off x="4750482" y="4735025"/>
              <a:ext cx="105457" cy="105457"/>
              <a:chOff x="7812545" y="194375"/>
              <a:chExt cx="105457" cy="105457"/>
            </a:xfrm>
          </p:grpSpPr>
          <p:sp>
            <p:nvSpPr>
              <p:cNvPr id="263" name="Google Shape;263;p1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1"/>
            <p:cNvSpPr/>
            <p:nvPr/>
          </p:nvSpPr>
          <p:spPr>
            <a:xfrm flipH="1">
              <a:off x="5521285" y="4032125"/>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68" name="Shape 268"/>
        <p:cNvGrpSpPr/>
        <p:nvPr/>
      </p:nvGrpSpPr>
      <p:grpSpPr>
        <a:xfrm>
          <a:off x="0" y="0"/>
          <a:ext cx="0" cy="0"/>
          <a:chOff x="0" y="0"/>
          <a:chExt cx="0" cy="0"/>
        </a:xfrm>
      </p:grpSpPr>
      <p:sp>
        <p:nvSpPr>
          <p:cNvPr id="269" name="Google Shape;26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0">
    <p:spTree>
      <p:nvGrpSpPr>
        <p:cNvPr id="270" name="Shape 270"/>
        <p:cNvGrpSpPr/>
        <p:nvPr/>
      </p:nvGrpSpPr>
      <p:grpSpPr>
        <a:xfrm>
          <a:off x="0" y="0"/>
          <a:ext cx="0" cy="0"/>
          <a:chOff x="0" y="0"/>
          <a:chExt cx="0" cy="0"/>
        </a:xfrm>
      </p:grpSpPr>
      <p:sp>
        <p:nvSpPr>
          <p:cNvPr id="271" name="Google Shape;27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13"/>
          <p:cNvSpPr txBox="1"/>
          <p:nvPr>
            <p:ph type="title"/>
          </p:nvPr>
        </p:nvSpPr>
        <p:spPr>
          <a:xfrm>
            <a:off x="698777" y="2223325"/>
            <a:ext cx="45516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3" name="Google Shape;273;p13"/>
          <p:cNvSpPr txBox="1"/>
          <p:nvPr>
            <p:ph idx="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13"/>
          <p:cNvSpPr txBox="1"/>
          <p:nvPr>
            <p:ph idx="1" type="subTitle"/>
          </p:nvPr>
        </p:nvSpPr>
        <p:spPr>
          <a:xfrm>
            <a:off x="685800" y="2905550"/>
            <a:ext cx="4551600" cy="38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5" name="Google Shape;275;p13"/>
          <p:cNvSpPr txBox="1"/>
          <p:nvPr>
            <p:ph hasCustomPrompt="1" idx="3" type="title"/>
          </p:nvPr>
        </p:nvSpPr>
        <p:spPr>
          <a:xfrm>
            <a:off x="685795" y="1278475"/>
            <a:ext cx="1595700" cy="898500"/>
          </a:xfrm>
          <a:prstGeom prst="rect">
            <a:avLst/>
          </a:prstGeom>
        </p:spPr>
        <p:txBody>
          <a:bodyPr anchorCtr="0" anchor="ctr" bIns="91425" lIns="91425" spcFirstLastPara="1" rIns="91425" wrap="square" tIns="91425">
            <a:noAutofit/>
          </a:bodyPr>
          <a:lstStyle>
            <a:lvl1pPr lvl="0" rtl="0">
              <a:spcBef>
                <a:spcPts val="0"/>
              </a:spcBef>
              <a:spcAft>
                <a:spcPts val="0"/>
              </a:spcAft>
              <a:buSzPts val="8000"/>
              <a:buNone/>
              <a:defRPr sz="8000">
                <a:solidFill>
                  <a:schemeClr val="accent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grpSp>
        <p:nvGrpSpPr>
          <p:cNvPr id="276" name="Google Shape;276;p13"/>
          <p:cNvGrpSpPr/>
          <p:nvPr/>
        </p:nvGrpSpPr>
        <p:grpSpPr>
          <a:xfrm>
            <a:off x="-354378" y="3834438"/>
            <a:ext cx="3893180" cy="1785854"/>
            <a:chOff x="-354378" y="3834438"/>
            <a:chExt cx="3893180" cy="1785854"/>
          </a:xfrm>
        </p:grpSpPr>
        <p:sp>
          <p:nvSpPr>
            <p:cNvPr id="277" name="Google Shape;277;p13"/>
            <p:cNvSpPr/>
            <p:nvPr/>
          </p:nvSpPr>
          <p:spPr>
            <a:xfrm>
              <a:off x="1835075" y="46764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382226" y="3941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279" name="Google Shape;279;p13"/>
            <p:cNvGrpSpPr/>
            <p:nvPr/>
          </p:nvGrpSpPr>
          <p:grpSpPr>
            <a:xfrm>
              <a:off x="3433345" y="4523988"/>
              <a:ext cx="105457" cy="105457"/>
              <a:chOff x="7812545" y="194375"/>
              <a:chExt cx="105457" cy="105457"/>
            </a:xfrm>
          </p:grpSpPr>
          <p:sp>
            <p:nvSpPr>
              <p:cNvPr id="280" name="Google Shape;280;p1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3"/>
            <p:cNvGrpSpPr/>
            <p:nvPr/>
          </p:nvGrpSpPr>
          <p:grpSpPr>
            <a:xfrm>
              <a:off x="385570" y="3834438"/>
              <a:ext cx="105457" cy="105457"/>
              <a:chOff x="7812545" y="194375"/>
              <a:chExt cx="105457" cy="105457"/>
            </a:xfrm>
          </p:grpSpPr>
          <p:sp>
            <p:nvSpPr>
              <p:cNvPr id="285" name="Google Shape;285;p1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3"/>
            <p:cNvSpPr/>
            <p:nvPr/>
          </p:nvSpPr>
          <p:spPr>
            <a:xfrm rot="5400000">
              <a:off x="-437566" y="4303179"/>
              <a:ext cx="1400300" cy="1233925"/>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90" name="Shape 290"/>
        <p:cNvGrpSpPr/>
        <p:nvPr/>
      </p:nvGrpSpPr>
      <p:grpSpPr>
        <a:xfrm>
          <a:off x="0" y="0"/>
          <a:ext cx="0" cy="0"/>
          <a:chOff x="0" y="0"/>
          <a:chExt cx="0" cy="0"/>
        </a:xfrm>
      </p:grpSpPr>
      <p:sp>
        <p:nvSpPr>
          <p:cNvPr id="291" name="Google Shape;29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2" name="Google Shape;292;p14"/>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3" name="Google Shape;293;p14"/>
          <p:cNvSpPr txBox="1"/>
          <p:nvPr>
            <p:ph idx="2" type="title"/>
          </p:nvPr>
        </p:nvSpPr>
        <p:spPr>
          <a:xfrm>
            <a:off x="1850175" y="2086662"/>
            <a:ext cx="26292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94" name="Google Shape;294;p14"/>
          <p:cNvSpPr txBox="1"/>
          <p:nvPr>
            <p:ph idx="1" type="subTitle"/>
          </p:nvPr>
        </p:nvSpPr>
        <p:spPr>
          <a:xfrm>
            <a:off x="1853175" y="2480262"/>
            <a:ext cx="26292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4"/>
          <p:cNvSpPr txBox="1"/>
          <p:nvPr>
            <p:ph hasCustomPrompt="1" idx="3" type="title"/>
          </p:nvPr>
        </p:nvSpPr>
        <p:spPr>
          <a:xfrm>
            <a:off x="1776168" y="1586400"/>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96" name="Google Shape;296;p14"/>
          <p:cNvGrpSpPr/>
          <p:nvPr/>
        </p:nvGrpSpPr>
        <p:grpSpPr>
          <a:xfrm>
            <a:off x="-1260750" y="4247400"/>
            <a:ext cx="2224933" cy="1789104"/>
            <a:chOff x="-1260750" y="4247400"/>
            <a:chExt cx="2224933" cy="1789104"/>
          </a:xfrm>
        </p:grpSpPr>
        <p:sp>
          <p:nvSpPr>
            <p:cNvPr id="297" name="Google Shape;297;p14"/>
            <p:cNvSpPr/>
            <p:nvPr/>
          </p:nvSpPr>
          <p:spPr>
            <a:xfrm flipH="1">
              <a:off x="-1260750" y="4247400"/>
              <a:ext cx="2224933" cy="178910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708950" y="4596438"/>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4"/>
          <p:cNvSpPr/>
          <p:nvPr/>
        </p:nvSpPr>
        <p:spPr>
          <a:xfrm>
            <a:off x="-708950" y="-242512"/>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txBox="1"/>
          <p:nvPr>
            <p:ph idx="4" type="title"/>
          </p:nvPr>
        </p:nvSpPr>
        <p:spPr>
          <a:xfrm>
            <a:off x="5162350" y="2086662"/>
            <a:ext cx="26292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1" name="Google Shape;301;p14"/>
          <p:cNvSpPr txBox="1"/>
          <p:nvPr>
            <p:ph idx="5" type="subTitle"/>
          </p:nvPr>
        </p:nvSpPr>
        <p:spPr>
          <a:xfrm>
            <a:off x="5165350" y="2480262"/>
            <a:ext cx="26292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4"/>
          <p:cNvSpPr txBox="1"/>
          <p:nvPr>
            <p:ph hasCustomPrompt="1" idx="6" type="title"/>
          </p:nvPr>
        </p:nvSpPr>
        <p:spPr>
          <a:xfrm>
            <a:off x="5088343" y="1586400"/>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3" name="Google Shape;303;p14"/>
          <p:cNvSpPr txBox="1"/>
          <p:nvPr>
            <p:ph idx="7" type="title"/>
          </p:nvPr>
        </p:nvSpPr>
        <p:spPr>
          <a:xfrm>
            <a:off x="1850175" y="3728737"/>
            <a:ext cx="26292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4" name="Google Shape;304;p14"/>
          <p:cNvSpPr txBox="1"/>
          <p:nvPr>
            <p:ph idx="8" type="subTitle"/>
          </p:nvPr>
        </p:nvSpPr>
        <p:spPr>
          <a:xfrm>
            <a:off x="1853175" y="4122337"/>
            <a:ext cx="26292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hasCustomPrompt="1" idx="9" type="title"/>
          </p:nvPr>
        </p:nvSpPr>
        <p:spPr>
          <a:xfrm>
            <a:off x="1776168" y="3228475"/>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06" name="Google Shape;306;p14"/>
          <p:cNvSpPr txBox="1"/>
          <p:nvPr>
            <p:ph idx="13" type="title"/>
          </p:nvPr>
        </p:nvSpPr>
        <p:spPr>
          <a:xfrm>
            <a:off x="5162350" y="3728737"/>
            <a:ext cx="26292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7" name="Google Shape;307;p14"/>
          <p:cNvSpPr txBox="1"/>
          <p:nvPr>
            <p:ph idx="14" type="subTitle"/>
          </p:nvPr>
        </p:nvSpPr>
        <p:spPr>
          <a:xfrm>
            <a:off x="5165350" y="4122337"/>
            <a:ext cx="26292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14"/>
          <p:cNvSpPr txBox="1"/>
          <p:nvPr>
            <p:ph hasCustomPrompt="1" idx="15" type="title"/>
          </p:nvPr>
        </p:nvSpPr>
        <p:spPr>
          <a:xfrm>
            <a:off x="5088343" y="3228475"/>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309" name="Google Shape;309;p14"/>
          <p:cNvGrpSpPr/>
          <p:nvPr/>
        </p:nvGrpSpPr>
        <p:grpSpPr>
          <a:xfrm>
            <a:off x="7034570" y="168075"/>
            <a:ext cx="1757682" cy="951244"/>
            <a:chOff x="7034570" y="168075"/>
            <a:chExt cx="1757682" cy="951244"/>
          </a:xfrm>
        </p:grpSpPr>
        <p:sp>
          <p:nvSpPr>
            <p:cNvPr id="310" name="Google Shape;310;p14"/>
            <p:cNvSpPr/>
            <p:nvPr/>
          </p:nvSpPr>
          <p:spPr>
            <a:xfrm flipH="1">
              <a:off x="7187129" y="453924"/>
              <a:ext cx="1232274" cy="394612"/>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8655275" y="16807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14"/>
            <p:cNvGrpSpPr/>
            <p:nvPr/>
          </p:nvGrpSpPr>
          <p:grpSpPr>
            <a:xfrm>
              <a:off x="8686795" y="1013863"/>
              <a:ext cx="105457" cy="105457"/>
              <a:chOff x="7812545" y="194375"/>
              <a:chExt cx="105457" cy="105457"/>
            </a:xfrm>
          </p:grpSpPr>
          <p:sp>
            <p:nvSpPr>
              <p:cNvPr id="313" name="Google Shape;313;p1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7034570" y="192113"/>
              <a:ext cx="105457" cy="105457"/>
              <a:chOff x="7812545" y="194375"/>
              <a:chExt cx="105457" cy="105457"/>
            </a:xfrm>
          </p:grpSpPr>
          <p:sp>
            <p:nvSpPr>
              <p:cNvPr id="318" name="Google Shape;318;p1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2" name="Google Shape;322;p14"/>
          <p:cNvGrpSpPr/>
          <p:nvPr/>
        </p:nvGrpSpPr>
        <p:grpSpPr>
          <a:xfrm>
            <a:off x="8587992" y="4703163"/>
            <a:ext cx="172728" cy="172727"/>
            <a:chOff x="7812545" y="194375"/>
            <a:chExt cx="105457" cy="105457"/>
          </a:xfrm>
        </p:grpSpPr>
        <p:sp>
          <p:nvSpPr>
            <p:cNvPr id="323" name="Google Shape;323;p1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spTree>
      <p:nvGrpSpPr>
        <p:cNvPr id="327" name="Shape 327"/>
        <p:cNvGrpSpPr/>
        <p:nvPr/>
      </p:nvGrpSpPr>
      <p:grpSpPr>
        <a:xfrm>
          <a:off x="0" y="0"/>
          <a:ext cx="0" cy="0"/>
          <a:chOff x="0" y="0"/>
          <a:chExt cx="0" cy="0"/>
        </a:xfrm>
      </p:grpSpPr>
      <p:sp>
        <p:nvSpPr>
          <p:cNvPr id="328" name="Google Shape;32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9" name="Google Shape;329;p15"/>
          <p:cNvSpPr txBox="1"/>
          <p:nvPr>
            <p:ph type="title"/>
          </p:nvPr>
        </p:nvSpPr>
        <p:spPr>
          <a:xfrm>
            <a:off x="685800" y="3668238"/>
            <a:ext cx="39363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30" name="Google Shape;330;p15"/>
          <p:cNvSpPr txBox="1"/>
          <p:nvPr>
            <p:ph idx="1" type="subTitle"/>
          </p:nvPr>
        </p:nvSpPr>
        <p:spPr>
          <a:xfrm>
            <a:off x="685800" y="1386463"/>
            <a:ext cx="6442500" cy="21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Font typeface="Barlow"/>
              <a:buNone/>
              <a:defRPr b="1" sz="3400">
                <a:solidFill>
                  <a:schemeClr val="accent2"/>
                </a:solidFill>
              </a:defRPr>
            </a:lvl1pPr>
            <a:lvl2pPr lvl="1" rtl="0" algn="ctr">
              <a:lnSpc>
                <a:spcPct val="100000"/>
              </a:lnSpc>
              <a:spcBef>
                <a:spcPts val="0"/>
              </a:spcBef>
              <a:spcAft>
                <a:spcPts val="0"/>
              </a:spcAft>
              <a:buSzPts val="2800"/>
              <a:buFont typeface="Barlow"/>
              <a:buNone/>
              <a:defRPr b="1" sz="2800">
                <a:latin typeface="Barlow"/>
                <a:ea typeface="Barlow"/>
                <a:cs typeface="Barlow"/>
                <a:sym typeface="Barlow"/>
              </a:defRPr>
            </a:lvl2pPr>
            <a:lvl3pPr lvl="2" rtl="0" algn="ctr">
              <a:lnSpc>
                <a:spcPct val="100000"/>
              </a:lnSpc>
              <a:spcBef>
                <a:spcPts val="0"/>
              </a:spcBef>
              <a:spcAft>
                <a:spcPts val="0"/>
              </a:spcAft>
              <a:buSzPts val="2800"/>
              <a:buFont typeface="Barlow"/>
              <a:buNone/>
              <a:defRPr b="1" sz="2800">
                <a:latin typeface="Barlow"/>
                <a:ea typeface="Barlow"/>
                <a:cs typeface="Barlow"/>
                <a:sym typeface="Barlow"/>
              </a:defRPr>
            </a:lvl3pPr>
            <a:lvl4pPr lvl="3" rtl="0" algn="ctr">
              <a:lnSpc>
                <a:spcPct val="100000"/>
              </a:lnSpc>
              <a:spcBef>
                <a:spcPts val="0"/>
              </a:spcBef>
              <a:spcAft>
                <a:spcPts val="0"/>
              </a:spcAft>
              <a:buSzPts val="2800"/>
              <a:buFont typeface="Barlow"/>
              <a:buNone/>
              <a:defRPr b="1" sz="2800">
                <a:latin typeface="Barlow"/>
                <a:ea typeface="Barlow"/>
                <a:cs typeface="Barlow"/>
                <a:sym typeface="Barlow"/>
              </a:defRPr>
            </a:lvl4pPr>
            <a:lvl5pPr lvl="4" rtl="0" algn="ctr">
              <a:lnSpc>
                <a:spcPct val="100000"/>
              </a:lnSpc>
              <a:spcBef>
                <a:spcPts val="0"/>
              </a:spcBef>
              <a:spcAft>
                <a:spcPts val="0"/>
              </a:spcAft>
              <a:buSzPts val="2800"/>
              <a:buFont typeface="Barlow"/>
              <a:buNone/>
              <a:defRPr b="1" sz="2800">
                <a:latin typeface="Barlow"/>
                <a:ea typeface="Barlow"/>
                <a:cs typeface="Barlow"/>
                <a:sym typeface="Barlow"/>
              </a:defRPr>
            </a:lvl5pPr>
            <a:lvl6pPr lvl="5" rtl="0" algn="ctr">
              <a:lnSpc>
                <a:spcPct val="100000"/>
              </a:lnSpc>
              <a:spcBef>
                <a:spcPts val="0"/>
              </a:spcBef>
              <a:spcAft>
                <a:spcPts val="0"/>
              </a:spcAft>
              <a:buSzPts val="2800"/>
              <a:buFont typeface="Barlow"/>
              <a:buNone/>
              <a:defRPr b="1" sz="2800">
                <a:latin typeface="Barlow"/>
                <a:ea typeface="Barlow"/>
                <a:cs typeface="Barlow"/>
                <a:sym typeface="Barlow"/>
              </a:defRPr>
            </a:lvl6pPr>
            <a:lvl7pPr lvl="6" rtl="0" algn="ctr">
              <a:lnSpc>
                <a:spcPct val="100000"/>
              </a:lnSpc>
              <a:spcBef>
                <a:spcPts val="0"/>
              </a:spcBef>
              <a:spcAft>
                <a:spcPts val="0"/>
              </a:spcAft>
              <a:buSzPts val="2800"/>
              <a:buFont typeface="Barlow"/>
              <a:buNone/>
              <a:defRPr b="1" sz="2800">
                <a:latin typeface="Barlow"/>
                <a:ea typeface="Barlow"/>
                <a:cs typeface="Barlow"/>
                <a:sym typeface="Barlow"/>
              </a:defRPr>
            </a:lvl7pPr>
            <a:lvl8pPr lvl="7" rtl="0" algn="ctr">
              <a:lnSpc>
                <a:spcPct val="100000"/>
              </a:lnSpc>
              <a:spcBef>
                <a:spcPts val="0"/>
              </a:spcBef>
              <a:spcAft>
                <a:spcPts val="0"/>
              </a:spcAft>
              <a:buSzPts val="2800"/>
              <a:buFont typeface="Barlow"/>
              <a:buNone/>
              <a:defRPr b="1" sz="2800">
                <a:latin typeface="Barlow"/>
                <a:ea typeface="Barlow"/>
                <a:cs typeface="Barlow"/>
                <a:sym typeface="Barlow"/>
              </a:defRPr>
            </a:lvl8pPr>
            <a:lvl9pPr lvl="8" rtl="0" algn="ctr">
              <a:lnSpc>
                <a:spcPct val="100000"/>
              </a:lnSpc>
              <a:spcBef>
                <a:spcPts val="0"/>
              </a:spcBef>
              <a:spcAft>
                <a:spcPts val="0"/>
              </a:spcAft>
              <a:buSzPts val="2800"/>
              <a:buFont typeface="Barlow"/>
              <a:buNone/>
              <a:defRPr b="1" sz="2800">
                <a:latin typeface="Barlow"/>
                <a:ea typeface="Barlow"/>
                <a:cs typeface="Barlow"/>
                <a:sym typeface="Barlow"/>
              </a:defRPr>
            </a:lvl9pPr>
          </a:lstStyle>
          <a:p/>
        </p:txBody>
      </p:sp>
      <p:grpSp>
        <p:nvGrpSpPr>
          <p:cNvPr id="331" name="Google Shape;331;p15"/>
          <p:cNvGrpSpPr/>
          <p:nvPr/>
        </p:nvGrpSpPr>
        <p:grpSpPr>
          <a:xfrm>
            <a:off x="-270492" y="4323675"/>
            <a:ext cx="2205369" cy="1645127"/>
            <a:chOff x="-270492" y="4323675"/>
            <a:chExt cx="2205369" cy="1645127"/>
          </a:xfrm>
        </p:grpSpPr>
        <p:sp>
          <p:nvSpPr>
            <p:cNvPr id="332" name="Google Shape;332;p15"/>
            <p:cNvSpPr/>
            <p:nvPr/>
          </p:nvSpPr>
          <p:spPr>
            <a:xfrm flipH="1">
              <a:off x="-270492" y="4323675"/>
              <a:ext cx="1406967" cy="113136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rot="5828238">
              <a:off x="294226" y="426260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5"/>
          <p:cNvGrpSpPr/>
          <p:nvPr/>
        </p:nvGrpSpPr>
        <p:grpSpPr>
          <a:xfrm>
            <a:off x="380257" y="228264"/>
            <a:ext cx="797231" cy="676888"/>
            <a:chOff x="380257" y="228264"/>
            <a:chExt cx="797231" cy="676888"/>
          </a:xfrm>
        </p:grpSpPr>
        <p:sp>
          <p:nvSpPr>
            <p:cNvPr id="335" name="Google Shape;335;p15"/>
            <p:cNvSpPr/>
            <p:nvPr/>
          </p:nvSpPr>
          <p:spPr>
            <a:xfrm>
              <a:off x="380263" y="7997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5"/>
            <p:cNvGrpSpPr/>
            <p:nvPr/>
          </p:nvGrpSpPr>
          <p:grpSpPr>
            <a:xfrm>
              <a:off x="380257" y="294338"/>
              <a:ext cx="105457" cy="105457"/>
              <a:chOff x="7812545" y="194375"/>
              <a:chExt cx="105457" cy="105457"/>
            </a:xfrm>
          </p:grpSpPr>
          <p:sp>
            <p:nvSpPr>
              <p:cNvPr id="337" name="Google Shape;337;p1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5"/>
            <p:cNvSpPr/>
            <p:nvPr/>
          </p:nvSpPr>
          <p:spPr>
            <a:xfrm>
              <a:off x="1005861" y="228264"/>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7">
    <p:spTree>
      <p:nvGrpSpPr>
        <p:cNvPr id="342" name="Shape 342"/>
        <p:cNvGrpSpPr/>
        <p:nvPr/>
      </p:nvGrpSpPr>
      <p:grpSpPr>
        <a:xfrm>
          <a:off x="0" y="0"/>
          <a:ext cx="0" cy="0"/>
          <a:chOff x="0" y="0"/>
          <a:chExt cx="0" cy="0"/>
        </a:xfrm>
      </p:grpSpPr>
      <p:sp>
        <p:nvSpPr>
          <p:cNvPr id="343" name="Google Shape;34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16"/>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16"/>
          <p:cNvSpPr txBox="1"/>
          <p:nvPr>
            <p:ph idx="1" type="subTitle"/>
          </p:nvPr>
        </p:nvSpPr>
        <p:spPr>
          <a:xfrm>
            <a:off x="5284651" y="3218278"/>
            <a:ext cx="25386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346" name="Google Shape;346;p16"/>
          <p:cNvSpPr txBox="1"/>
          <p:nvPr>
            <p:ph idx="2" type="subTitle"/>
          </p:nvPr>
        </p:nvSpPr>
        <p:spPr>
          <a:xfrm>
            <a:off x="5284651" y="3612350"/>
            <a:ext cx="2538600" cy="49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347" name="Google Shape;347;p16"/>
          <p:cNvSpPr txBox="1"/>
          <p:nvPr>
            <p:ph idx="3" type="subTitle"/>
          </p:nvPr>
        </p:nvSpPr>
        <p:spPr>
          <a:xfrm>
            <a:off x="5284651" y="1917775"/>
            <a:ext cx="25386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348" name="Google Shape;348;p16"/>
          <p:cNvSpPr txBox="1"/>
          <p:nvPr>
            <p:ph idx="4" type="subTitle"/>
          </p:nvPr>
        </p:nvSpPr>
        <p:spPr>
          <a:xfrm>
            <a:off x="5284651" y="2311850"/>
            <a:ext cx="2538600" cy="49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349" name="Google Shape;349;p16"/>
          <p:cNvSpPr/>
          <p:nvPr/>
        </p:nvSpPr>
        <p:spPr>
          <a:xfrm rot="-1858022">
            <a:off x="-666282" y="4523640"/>
            <a:ext cx="1257303" cy="1273910"/>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6"/>
          <p:cNvGrpSpPr/>
          <p:nvPr/>
        </p:nvGrpSpPr>
        <p:grpSpPr>
          <a:xfrm>
            <a:off x="7421634" y="154775"/>
            <a:ext cx="1313073" cy="580503"/>
            <a:chOff x="7421634" y="154775"/>
            <a:chExt cx="1313073" cy="580503"/>
          </a:xfrm>
        </p:grpSpPr>
        <p:sp>
          <p:nvSpPr>
            <p:cNvPr id="351" name="Google Shape;351;p16"/>
            <p:cNvSpPr/>
            <p:nvPr/>
          </p:nvSpPr>
          <p:spPr>
            <a:xfrm>
              <a:off x="7421637" y="386405"/>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6"/>
            <p:cNvGrpSpPr/>
            <p:nvPr/>
          </p:nvGrpSpPr>
          <p:grpSpPr>
            <a:xfrm flipH="1">
              <a:off x="7421634" y="154775"/>
              <a:ext cx="93234" cy="93234"/>
              <a:chOff x="7812545" y="194375"/>
              <a:chExt cx="105457" cy="105457"/>
            </a:xfrm>
          </p:grpSpPr>
          <p:sp>
            <p:nvSpPr>
              <p:cNvPr id="353" name="Google Shape;353;p1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6"/>
            <p:cNvSpPr/>
            <p:nvPr/>
          </p:nvSpPr>
          <p:spPr>
            <a:xfrm flipH="1">
              <a:off x="8641476" y="154795"/>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6"/>
          <p:cNvGrpSpPr/>
          <p:nvPr/>
        </p:nvGrpSpPr>
        <p:grpSpPr>
          <a:xfrm>
            <a:off x="7319770" y="4322625"/>
            <a:ext cx="1421044" cy="650202"/>
            <a:chOff x="7319770" y="4322625"/>
            <a:chExt cx="1421044" cy="650202"/>
          </a:xfrm>
        </p:grpSpPr>
        <p:sp>
          <p:nvSpPr>
            <p:cNvPr id="359" name="Google Shape;359;p16"/>
            <p:cNvSpPr/>
            <p:nvPr/>
          </p:nvSpPr>
          <p:spPr>
            <a:xfrm>
              <a:off x="8205375" y="486743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7868626" y="4322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361" name="Google Shape;361;p16"/>
            <p:cNvGrpSpPr/>
            <p:nvPr/>
          </p:nvGrpSpPr>
          <p:grpSpPr>
            <a:xfrm>
              <a:off x="8635357" y="4441263"/>
              <a:ext cx="105457" cy="105457"/>
              <a:chOff x="7812545" y="194375"/>
              <a:chExt cx="105457" cy="105457"/>
            </a:xfrm>
          </p:grpSpPr>
          <p:sp>
            <p:nvSpPr>
              <p:cNvPr id="362" name="Google Shape;362;p1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6"/>
            <p:cNvGrpSpPr/>
            <p:nvPr/>
          </p:nvGrpSpPr>
          <p:grpSpPr>
            <a:xfrm>
              <a:off x="7319770" y="4672638"/>
              <a:ext cx="105457" cy="105457"/>
              <a:chOff x="7812545" y="194375"/>
              <a:chExt cx="105457" cy="105457"/>
            </a:xfrm>
          </p:grpSpPr>
          <p:sp>
            <p:nvSpPr>
              <p:cNvPr id="367" name="Google Shape;367;p1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1" name="Google Shape;371;p16"/>
          <p:cNvGrpSpPr/>
          <p:nvPr/>
        </p:nvGrpSpPr>
        <p:grpSpPr>
          <a:xfrm>
            <a:off x="-761575" y="-488764"/>
            <a:ext cx="1578128" cy="1318359"/>
            <a:chOff x="-761575" y="-488764"/>
            <a:chExt cx="1578128" cy="1318359"/>
          </a:xfrm>
        </p:grpSpPr>
        <p:sp>
          <p:nvSpPr>
            <p:cNvPr id="372" name="Google Shape;372;p16"/>
            <p:cNvSpPr/>
            <p:nvPr/>
          </p:nvSpPr>
          <p:spPr>
            <a:xfrm>
              <a:off x="-761575" y="-455027"/>
              <a:ext cx="1578128" cy="1284622"/>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rot="899878">
              <a:off x="-523899" y="-362625"/>
              <a:ext cx="1102774" cy="971749"/>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8">
    <p:spTree>
      <p:nvGrpSpPr>
        <p:cNvPr id="374" name="Shape 374"/>
        <p:cNvGrpSpPr/>
        <p:nvPr/>
      </p:nvGrpSpPr>
      <p:grpSpPr>
        <a:xfrm>
          <a:off x="0" y="0"/>
          <a:ext cx="0" cy="0"/>
          <a:chOff x="0" y="0"/>
          <a:chExt cx="0" cy="0"/>
        </a:xfrm>
      </p:grpSpPr>
      <p:sp>
        <p:nvSpPr>
          <p:cNvPr id="375" name="Google Shape;37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17"/>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17"/>
          <p:cNvSpPr txBox="1"/>
          <p:nvPr>
            <p:ph idx="1" type="subTitle"/>
          </p:nvPr>
        </p:nvSpPr>
        <p:spPr>
          <a:xfrm>
            <a:off x="4998625" y="1632940"/>
            <a:ext cx="34596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8" name="Google Shape;378;p17"/>
          <p:cNvSpPr txBox="1"/>
          <p:nvPr>
            <p:ph idx="2" type="subTitle"/>
          </p:nvPr>
        </p:nvSpPr>
        <p:spPr>
          <a:xfrm>
            <a:off x="4998625" y="2118453"/>
            <a:ext cx="3459600" cy="20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379" name="Google Shape;379;p17"/>
          <p:cNvSpPr txBox="1"/>
          <p:nvPr>
            <p:ph idx="3" type="subTitle"/>
          </p:nvPr>
        </p:nvSpPr>
        <p:spPr>
          <a:xfrm>
            <a:off x="685800" y="1632940"/>
            <a:ext cx="34596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0" name="Google Shape;380;p17"/>
          <p:cNvSpPr txBox="1"/>
          <p:nvPr>
            <p:ph idx="4" type="subTitle"/>
          </p:nvPr>
        </p:nvSpPr>
        <p:spPr>
          <a:xfrm>
            <a:off x="685800" y="2118455"/>
            <a:ext cx="3459600" cy="20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grpSp>
        <p:nvGrpSpPr>
          <p:cNvPr id="381" name="Google Shape;381;p17"/>
          <p:cNvGrpSpPr/>
          <p:nvPr/>
        </p:nvGrpSpPr>
        <p:grpSpPr>
          <a:xfrm>
            <a:off x="8084850" y="4293850"/>
            <a:ext cx="1463600" cy="1388798"/>
            <a:chOff x="8084850" y="4293850"/>
            <a:chExt cx="1463600" cy="1388798"/>
          </a:xfrm>
        </p:grpSpPr>
        <p:sp>
          <p:nvSpPr>
            <p:cNvPr id="382" name="Google Shape;382;p17"/>
            <p:cNvSpPr/>
            <p:nvPr/>
          </p:nvSpPr>
          <p:spPr>
            <a:xfrm flipH="1">
              <a:off x="8084857" y="4293850"/>
              <a:ext cx="1463593" cy="1176898"/>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8084850" y="4432988"/>
              <a:ext cx="1411448" cy="1249660"/>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7"/>
          <p:cNvGrpSpPr/>
          <p:nvPr/>
        </p:nvGrpSpPr>
        <p:grpSpPr>
          <a:xfrm>
            <a:off x="-717350" y="3957135"/>
            <a:ext cx="1914569" cy="1586363"/>
            <a:chOff x="-717350" y="3957135"/>
            <a:chExt cx="1914569" cy="1586363"/>
          </a:xfrm>
        </p:grpSpPr>
        <p:sp>
          <p:nvSpPr>
            <p:cNvPr id="385" name="Google Shape;385;p17"/>
            <p:cNvSpPr/>
            <p:nvPr/>
          </p:nvSpPr>
          <p:spPr>
            <a:xfrm>
              <a:off x="1103988" y="4872095"/>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7"/>
            <p:cNvGrpSpPr/>
            <p:nvPr/>
          </p:nvGrpSpPr>
          <p:grpSpPr>
            <a:xfrm>
              <a:off x="361171" y="3957135"/>
              <a:ext cx="93234" cy="93234"/>
              <a:chOff x="7812545" y="194375"/>
              <a:chExt cx="105457" cy="105457"/>
            </a:xfrm>
          </p:grpSpPr>
          <p:sp>
            <p:nvSpPr>
              <p:cNvPr id="387" name="Google Shape;387;p1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7"/>
            <p:cNvSpPr/>
            <p:nvPr/>
          </p:nvSpPr>
          <p:spPr>
            <a:xfrm>
              <a:off x="-717350" y="4293838"/>
              <a:ext cx="1411448" cy="1249660"/>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7"/>
          <p:cNvGrpSpPr/>
          <p:nvPr/>
        </p:nvGrpSpPr>
        <p:grpSpPr>
          <a:xfrm>
            <a:off x="221846" y="184375"/>
            <a:ext cx="644290" cy="401656"/>
            <a:chOff x="221846" y="184375"/>
            <a:chExt cx="644290" cy="401656"/>
          </a:xfrm>
        </p:grpSpPr>
        <p:grpSp>
          <p:nvGrpSpPr>
            <p:cNvPr id="393" name="Google Shape;393;p17"/>
            <p:cNvGrpSpPr/>
            <p:nvPr/>
          </p:nvGrpSpPr>
          <p:grpSpPr>
            <a:xfrm>
              <a:off x="772902" y="184375"/>
              <a:ext cx="93234" cy="93234"/>
              <a:chOff x="7812545" y="194375"/>
              <a:chExt cx="105457" cy="105457"/>
            </a:xfrm>
          </p:grpSpPr>
          <p:sp>
            <p:nvSpPr>
              <p:cNvPr id="394" name="Google Shape;394;p1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7"/>
            <p:cNvGrpSpPr/>
            <p:nvPr/>
          </p:nvGrpSpPr>
          <p:grpSpPr>
            <a:xfrm>
              <a:off x="221846" y="492797"/>
              <a:ext cx="93234" cy="93234"/>
              <a:chOff x="7812545" y="194375"/>
              <a:chExt cx="105457" cy="105457"/>
            </a:xfrm>
          </p:grpSpPr>
          <p:sp>
            <p:nvSpPr>
              <p:cNvPr id="399" name="Google Shape;399;p1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22">
    <p:spTree>
      <p:nvGrpSpPr>
        <p:cNvPr id="403" name="Shape 403"/>
        <p:cNvGrpSpPr/>
        <p:nvPr/>
      </p:nvGrpSpPr>
      <p:grpSpPr>
        <a:xfrm>
          <a:off x="0" y="0"/>
          <a:ext cx="0" cy="0"/>
          <a:chOff x="0" y="0"/>
          <a:chExt cx="0" cy="0"/>
        </a:xfrm>
      </p:grpSpPr>
      <p:sp>
        <p:nvSpPr>
          <p:cNvPr id="404" name="Google Shape;4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5" name="Google Shape;405;p18"/>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18"/>
          <p:cNvSpPr txBox="1"/>
          <p:nvPr>
            <p:ph idx="1" type="subTitle"/>
          </p:nvPr>
        </p:nvSpPr>
        <p:spPr>
          <a:xfrm>
            <a:off x="2286745" y="3114078"/>
            <a:ext cx="42657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07" name="Google Shape;407;p18"/>
          <p:cNvSpPr txBox="1"/>
          <p:nvPr>
            <p:ph idx="2" type="subTitle"/>
          </p:nvPr>
        </p:nvSpPr>
        <p:spPr>
          <a:xfrm>
            <a:off x="2286745" y="3508150"/>
            <a:ext cx="4265700" cy="49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08" name="Google Shape;408;p18"/>
          <p:cNvSpPr txBox="1"/>
          <p:nvPr>
            <p:ph idx="3" type="subTitle"/>
          </p:nvPr>
        </p:nvSpPr>
        <p:spPr>
          <a:xfrm>
            <a:off x="2286745" y="1737375"/>
            <a:ext cx="4265700" cy="38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09" name="Google Shape;409;p18"/>
          <p:cNvSpPr txBox="1"/>
          <p:nvPr>
            <p:ph idx="4" type="subTitle"/>
          </p:nvPr>
        </p:nvSpPr>
        <p:spPr>
          <a:xfrm>
            <a:off x="2286745" y="2131450"/>
            <a:ext cx="4265700" cy="49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0" name="Google Shape;410;p18"/>
          <p:cNvSpPr txBox="1"/>
          <p:nvPr>
            <p:ph hasCustomPrompt="1" idx="5" type="title"/>
          </p:nvPr>
        </p:nvSpPr>
        <p:spPr>
          <a:xfrm>
            <a:off x="7001304" y="2043438"/>
            <a:ext cx="1280700" cy="5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11" name="Google Shape;411;p18"/>
          <p:cNvSpPr txBox="1"/>
          <p:nvPr>
            <p:ph hasCustomPrompt="1" idx="6" type="title"/>
          </p:nvPr>
        </p:nvSpPr>
        <p:spPr>
          <a:xfrm>
            <a:off x="7001304" y="3421613"/>
            <a:ext cx="1280700" cy="5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412" name="Google Shape;412;p18"/>
          <p:cNvGrpSpPr/>
          <p:nvPr/>
        </p:nvGrpSpPr>
        <p:grpSpPr>
          <a:xfrm>
            <a:off x="-427206" y="4089303"/>
            <a:ext cx="1802175" cy="1760346"/>
            <a:chOff x="-427206" y="4089303"/>
            <a:chExt cx="1802175" cy="1760346"/>
          </a:xfrm>
        </p:grpSpPr>
        <p:sp>
          <p:nvSpPr>
            <p:cNvPr id="413" name="Google Shape;413;p18"/>
            <p:cNvSpPr/>
            <p:nvPr/>
          </p:nvSpPr>
          <p:spPr>
            <a:xfrm flipH="1">
              <a:off x="-427206" y="4089303"/>
              <a:ext cx="1802175" cy="1449157"/>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rot="5828238">
              <a:off x="-16738" y="4485381"/>
              <a:ext cx="1085117" cy="146922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18"/>
          <p:cNvGrpSpPr/>
          <p:nvPr/>
        </p:nvGrpSpPr>
        <p:grpSpPr>
          <a:xfrm>
            <a:off x="241711" y="191700"/>
            <a:ext cx="706103" cy="747169"/>
            <a:chOff x="241711" y="191700"/>
            <a:chExt cx="706103" cy="747169"/>
          </a:xfrm>
        </p:grpSpPr>
        <p:sp>
          <p:nvSpPr>
            <p:cNvPr id="416" name="Google Shape;416;p18"/>
            <p:cNvSpPr/>
            <p:nvPr/>
          </p:nvSpPr>
          <p:spPr>
            <a:xfrm>
              <a:off x="842363" y="1917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18"/>
            <p:cNvGrpSpPr/>
            <p:nvPr/>
          </p:nvGrpSpPr>
          <p:grpSpPr>
            <a:xfrm>
              <a:off x="307895" y="833413"/>
              <a:ext cx="105457" cy="105457"/>
              <a:chOff x="7812545" y="194375"/>
              <a:chExt cx="105457" cy="105457"/>
            </a:xfrm>
          </p:grpSpPr>
          <p:sp>
            <p:nvSpPr>
              <p:cNvPr id="418" name="Google Shape;418;p1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18"/>
            <p:cNvSpPr/>
            <p:nvPr/>
          </p:nvSpPr>
          <p:spPr>
            <a:xfrm>
              <a:off x="241711" y="244839"/>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8"/>
          <p:cNvSpPr/>
          <p:nvPr/>
        </p:nvSpPr>
        <p:spPr>
          <a:xfrm rot="2700000">
            <a:off x="8490124" y="4034762"/>
            <a:ext cx="1085154" cy="146920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BLANK_25">
    <p:spTree>
      <p:nvGrpSpPr>
        <p:cNvPr id="424" name="Shape 424"/>
        <p:cNvGrpSpPr/>
        <p:nvPr/>
      </p:nvGrpSpPr>
      <p:grpSpPr>
        <a:xfrm>
          <a:off x="0" y="0"/>
          <a:ext cx="0" cy="0"/>
          <a:chOff x="0" y="0"/>
          <a:chExt cx="0" cy="0"/>
        </a:xfrm>
      </p:grpSpPr>
      <p:sp>
        <p:nvSpPr>
          <p:cNvPr id="425" name="Google Shape;4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6" name="Google Shape;426;p19"/>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7" name="Google Shape;427;p19"/>
          <p:cNvSpPr txBox="1"/>
          <p:nvPr>
            <p:ph idx="1" type="subTitle"/>
          </p:nvPr>
        </p:nvSpPr>
        <p:spPr>
          <a:xfrm>
            <a:off x="4998625" y="1284148"/>
            <a:ext cx="3459600" cy="29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b="1"/>
            </a:lvl1pPr>
            <a:lvl2pPr lvl="1" rtl="0" algn="ctr">
              <a:lnSpc>
                <a:spcPct val="100000"/>
              </a:lnSpc>
              <a:spcBef>
                <a:spcPts val="0"/>
              </a:spcBef>
              <a:spcAft>
                <a:spcPts val="0"/>
              </a:spcAft>
              <a:buSzPts val="1400"/>
              <a:buChar char="○"/>
              <a:defRPr sz="1800"/>
            </a:lvl2pPr>
            <a:lvl3pPr lvl="2" rtl="0" algn="ctr">
              <a:lnSpc>
                <a:spcPct val="100000"/>
              </a:lnSpc>
              <a:spcBef>
                <a:spcPts val="0"/>
              </a:spcBef>
              <a:spcAft>
                <a:spcPts val="0"/>
              </a:spcAft>
              <a:buSzPts val="1400"/>
              <a:buChar char="■"/>
              <a:defRPr sz="1800"/>
            </a:lvl3pPr>
            <a:lvl4pPr lvl="3" rtl="0" algn="ctr">
              <a:lnSpc>
                <a:spcPct val="100000"/>
              </a:lnSpc>
              <a:spcBef>
                <a:spcPts val="0"/>
              </a:spcBef>
              <a:spcAft>
                <a:spcPts val="0"/>
              </a:spcAft>
              <a:buSzPts val="1400"/>
              <a:buChar char="●"/>
              <a:defRPr sz="1800"/>
            </a:lvl4pPr>
            <a:lvl5pPr lvl="4" rtl="0" algn="ctr">
              <a:lnSpc>
                <a:spcPct val="100000"/>
              </a:lnSpc>
              <a:spcBef>
                <a:spcPts val="0"/>
              </a:spcBef>
              <a:spcAft>
                <a:spcPts val="0"/>
              </a:spcAft>
              <a:buSzPts val="1400"/>
              <a:buChar char="○"/>
              <a:defRPr sz="1800"/>
            </a:lvl5pPr>
            <a:lvl6pPr lvl="5" rtl="0" algn="ctr">
              <a:lnSpc>
                <a:spcPct val="100000"/>
              </a:lnSpc>
              <a:spcBef>
                <a:spcPts val="0"/>
              </a:spcBef>
              <a:spcAft>
                <a:spcPts val="0"/>
              </a:spcAft>
              <a:buSzPts val="1400"/>
              <a:buChar char="■"/>
              <a:defRPr sz="1800"/>
            </a:lvl6pPr>
            <a:lvl7pPr lvl="6" rtl="0" algn="ctr">
              <a:lnSpc>
                <a:spcPct val="100000"/>
              </a:lnSpc>
              <a:spcBef>
                <a:spcPts val="0"/>
              </a:spcBef>
              <a:spcAft>
                <a:spcPts val="0"/>
              </a:spcAft>
              <a:buSzPts val="1400"/>
              <a:buChar char="●"/>
              <a:defRPr sz="1800"/>
            </a:lvl7pPr>
            <a:lvl8pPr lvl="7" rtl="0" algn="ctr">
              <a:lnSpc>
                <a:spcPct val="100000"/>
              </a:lnSpc>
              <a:spcBef>
                <a:spcPts val="0"/>
              </a:spcBef>
              <a:spcAft>
                <a:spcPts val="0"/>
              </a:spcAft>
              <a:buSzPts val="1400"/>
              <a:buChar char="○"/>
              <a:defRPr sz="1800"/>
            </a:lvl8pPr>
            <a:lvl9pPr lvl="8" rtl="0" algn="ctr">
              <a:lnSpc>
                <a:spcPct val="100000"/>
              </a:lnSpc>
              <a:spcBef>
                <a:spcPts val="0"/>
              </a:spcBef>
              <a:spcAft>
                <a:spcPts val="0"/>
              </a:spcAft>
              <a:buSzPts val="1400"/>
              <a:buChar char="■"/>
              <a:defRPr sz="1800"/>
            </a:lvl9pPr>
          </a:lstStyle>
          <a:p/>
        </p:txBody>
      </p:sp>
      <p:sp>
        <p:nvSpPr>
          <p:cNvPr id="428" name="Google Shape;428;p19"/>
          <p:cNvSpPr txBox="1"/>
          <p:nvPr>
            <p:ph idx="2" type="subTitle"/>
          </p:nvPr>
        </p:nvSpPr>
        <p:spPr>
          <a:xfrm>
            <a:off x="685800" y="1284151"/>
            <a:ext cx="3459600" cy="2938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sz="1800"/>
            </a:lvl2pPr>
            <a:lvl3pPr lvl="2" rtl="0" algn="ctr">
              <a:lnSpc>
                <a:spcPct val="100000"/>
              </a:lnSpc>
              <a:spcBef>
                <a:spcPts val="0"/>
              </a:spcBef>
              <a:spcAft>
                <a:spcPts val="0"/>
              </a:spcAft>
              <a:buSzPts val="1400"/>
              <a:buChar char="■"/>
              <a:defRPr sz="1800"/>
            </a:lvl3pPr>
            <a:lvl4pPr lvl="3" rtl="0" algn="ctr">
              <a:lnSpc>
                <a:spcPct val="100000"/>
              </a:lnSpc>
              <a:spcBef>
                <a:spcPts val="0"/>
              </a:spcBef>
              <a:spcAft>
                <a:spcPts val="0"/>
              </a:spcAft>
              <a:buSzPts val="1400"/>
              <a:buChar char="●"/>
              <a:defRPr sz="1800"/>
            </a:lvl4pPr>
            <a:lvl5pPr lvl="4" rtl="0" algn="ctr">
              <a:lnSpc>
                <a:spcPct val="100000"/>
              </a:lnSpc>
              <a:spcBef>
                <a:spcPts val="0"/>
              </a:spcBef>
              <a:spcAft>
                <a:spcPts val="0"/>
              </a:spcAft>
              <a:buSzPts val="1400"/>
              <a:buChar char="○"/>
              <a:defRPr sz="1800"/>
            </a:lvl5pPr>
            <a:lvl6pPr lvl="5" rtl="0" algn="ctr">
              <a:lnSpc>
                <a:spcPct val="100000"/>
              </a:lnSpc>
              <a:spcBef>
                <a:spcPts val="0"/>
              </a:spcBef>
              <a:spcAft>
                <a:spcPts val="0"/>
              </a:spcAft>
              <a:buSzPts val="1400"/>
              <a:buChar char="■"/>
              <a:defRPr sz="1800"/>
            </a:lvl6pPr>
            <a:lvl7pPr lvl="6" rtl="0" algn="ctr">
              <a:lnSpc>
                <a:spcPct val="100000"/>
              </a:lnSpc>
              <a:spcBef>
                <a:spcPts val="0"/>
              </a:spcBef>
              <a:spcAft>
                <a:spcPts val="0"/>
              </a:spcAft>
              <a:buSzPts val="1400"/>
              <a:buChar char="●"/>
              <a:defRPr sz="1800"/>
            </a:lvl7pPr>
            <a:lvl8pPr lvl="7" rtl="0" algn="ctr">
              <a:lnSpc>
                <a:spcPct val="100000"/>
              </a:lnSpc>
              <a:spcBef>
                <a:spcPts val="0"/>
              </a:spcBef>
              <a:spcAft>
                <a:spcPts val="0"/>
              </a:spcAft>
              <a:buSzPts val="1400"/>
              <a:buChar char="○"/>
              <a:defRPr sz="1800"/>
            </a:lvl8pPr>
            <a:lvl9pPr lvl="8" rtl="0" algn="ctr">
              <a:lnSpc>
                <a:spcPct val="100000"/>
              </a:lnSpc>
              <a:spcBef>
                <a:spcPts val="0"/>
              </a:spcBef>
              <a:spcAft>
                <a:spcPts val="0"/>
              </a:spcAft>
              <a:buSzPts val="1400"/>
              <a:buChar char="■"/>
              <a:defRPr sz="1800"/>
            </a:lvl9pPr>
          </a:lstStyle>
          <a:p/>
        </p:txBody>
      </p:sp>
      <p:grpSp>
        <p:nvGrpSpPr>
          <p:cNvPr id="429" name="Google Shape;429;p19"/>
          <p:cNvGrpSpPr/>
          <p:nvPr/>
        </p:nvGrpSpPr>
        <p:grpSpPr>
          <a:xfrm>
            <a:off x="-741940" y="4176741"/>
            <a:ext cx="1671890" cy="1554246"/>
            <a:chOff x="-741940" y="4176741"/>
            <a:chExt cx="1671890" cy="1554246"/>
          </a:xfrm>
        </p:grpSpPr>
        <p:sp>
          <p:nvSpPr>
            <p:cNvPr id="430" name="Google Shape;430;p19"/>
            <p:cNvSpPr/>
            <p:nvPr/>
          </p:nvSpPr>
          <p:spPr>
            <a:xfrm>
              <a:off x="-702500" y="4176749"/>
              <a:ext cx="1593004" cy="1296731"/>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rot="-899960">
              <a:off x="-606125" y="4336919"/>
              <a:ext cx="1400258" cy="1233888"/>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19"/>
          <p:cNvGrpSpPr/>
          <p:nvPr/>
        </p:nvGrpSpPr>
        <p:grpSpPr>
          <a:xfrm>
            <a:off x="3317375" y="4356350"/>
            <a:ext cx="2768739" cy="650202"/>
            <a:chOff x="3317375" y="4356350"/>
            <a:chExt cx="2768739" cy="650202"/>
          </a:xfrm>
        </p:grpSpPr>
        <p:sp>
          <p:nvSpPr>
            <p:cNvPr id="433" name="Google Shape;433;p19"/>
            <p:cNvSpPr/>
            <p:nvPr/>
          </p:nvSpPr>
          <p:spPr>
            <a:xfrm>
              <a:off x="5449575" y="48118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4792551" y="435635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435" name="Google Shape;435;p19"/>
            <p:cNvGrpSpPr/>
            <p:nvPr/>
          </p:nvGrpSpPr>
          <p:grpSpPr>
            <a:xfrm>
              <a:off x="5980657" y="4474988"/>
              <a:ext cx="105457" cy="105457"/>
              <a:chOff x="7812545" y="194375"/>
              <a:chExt cx="105457" cy="105457"/>
            </a:xfrm>
          </p:grpSpPr>
          <p:sp>
            <p:nvSpPr>
              <p:cNvPr id="436" name="Google Shape;436;p1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19"/>
            <p:cNvGrpSpPr/>
            <p:nvPr/>
          </p:nvGrpSpPr>
          <p:grpSpPr>
            <a:xfrm>
              <a:off x="4243695" y="4706363"/>
              <a:ext cx="105457" cy="105457"/>
              <a:chOff x="7812545" y="194375"/>
              <a:chExt cx="105457" cy="105457"/>
            </a:xfrm>
          </p:grpSpPr>
          <p:sp>
            <p:nvSpPr>
              <p:cNvPr id="441" name="Google Shape;441;p1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9"/>
            <p:cNvSpPr/>
            <p:nvPr/>
          </p:nvSpPr>
          <p:spPr>
            <a:xfrm>
              <a:off x="3317375" y="49011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9"/>
          <p:cNvGrpSpPr/>
          <p:nvPr/>
        </p:nvGrpSpPr>
        <p:grpSpPr>
          <a:xfrm>
            <a:off x="7489059" y="249150"/>
            <a:ext cx="1447898" cy="1070793"/>
            <a:chOff x="7489059" y="249150"/>
            <a:chExt cx="1447898" cy="1070793"/>
          </a:xfrm>
        </p:grpSpPr>
        <p:sp>
          <p:nvSpPr>
            <p:cNvPr id="447" name="Google Shape;447;p19"/>
            <p:cNvSpPr/>
            <p:nvPr/>
          </p:nvSpPr>
          <p:spPr>
            <a:xfrm>
              <a:off x="7489062" y="480780"/>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9"/>
            <p:cNvGrpSpPr/>
            <p:nvPr/>
          </p:nvGrpSpPr>
          <p:grpSpPr>
            <a:xfrm flipH="1">
              <a:off x="7489059" y="249150"/>
              <a:ext cx="93234" cy="93234"/>
              <a:chOff x="7812545" y="194375"/>
              <a:chExt cx="105457" cy="105457"/>
            </a:xfrm>
          </p:grpSpPr>
          <p:sp>
            <p:nvSpPr>
              <p:cNvPr id="449" name="Google Shape;449;p1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9"/>
            <p:cNvSpPr/>
            <p:nvPr/>
          </p:nvSpPr>
          <p:spPr>
            <a:xfrm flipH="1">
              <a:off x="8708901" y="249170"/>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flipH="1">
              <a:off x="8843726" y="1226770"/>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9"/>
          <p:cNvSpPr/>
          <p:nvPr/>
        </p:nvSpPr>
        <p:spPr>
          <a:xfrm rot="5828238">
            <a:off x="8273326"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4">
    <p:spTree>
      <p:nvGrpSpPr>
        <p:cNvPr id="456" name="Shape 456"/>
        <p:cNvGrpSpPr/>
        <p:nvPr/>
      </p:nvGrpSpPr>
      <p:grpSpPr>
        <a:xfrm>
          <a:off x="0" y="0"/>
          <a:ext cx="0" cy="0"/>
          <a:chOff x="0" y="0"/>
          <a:chExt cx="0" cy="0"/>
        </a:xfrm>
      </p:grpSpPr>
      <p:sp>
        <p:nvSpPr>
          <p:cNvPr id="457" name="Google Shape;45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8" name="Google Shape;458;p20"/>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9" name="Google Shape;459;p20"/>
          <p:cNvSpPr txBox="1"/>
          <p:nvPr>
            <p:ph idx="1" type="subTitle"/>
          </p:nvPr>
        </p:nvSpPr>
        <p:spPr>
          <a:xfrm>
            <a:off x="685800" y="3395721"/>
            <a:ext cx="2353500" cy="67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0" name="Google Shape;460;p20"/>
          <p:cNvSpPr txBox="1"/>
          <p:nvPr>
            <p:ph idx="2" type="subTitle"/>
          </p:nvPr>
        </p:nvSpPr>
        <p:spPr>
          <a:xfrm>
            <a:off x="685800" y="3022400"/>
            <a:ext cx="23535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461" name="Google Shape;461;p20"/>
          <p:cNvSpPr txBox="1"/>
          <p:nvPr>
            <p:ph idx="3" type="subTitle"/>
          </p:nvPr>
        </p:nvSpPr>
        <p:spPr>
          <a:xfrm>
            <a:off x="3395250" y="3395721"/>
            <a:ext cx="2353500" cy="67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20"/>
          <p:cNvSpPr txBox="1"/>
          <p:nvPr>
            <p:ph idx="4" type="subTitle"/>
          </p:nvPr>
        </p:nvSpPr>
        <p:spPr>
          <a:xfrm>
            <a:off x="3395250" y="3022400"/>
            <a:ext cx="23535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463" name="Google Shape;463;p20"/>
          <p:cNvSpPr txBox="1"/>
          <p:nvPr>
            <p:ph idx="5" type="subTitle"/>
          </p:nvPr>
        </p:nvSpPr>
        <p:spPr>
          <a:xfrm>
            <a:off x="6104700" y="3395721"/>
            <a:ext cx="2353500" cy="67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4" name="Google Shape;464;p20"/>
          <p:cNvSpPr txBox="1"/>
          <p:nvPr>
            <p:ph idx="6" type="subTitle"/>
          </p:nvPr>
        </p:nvSpPr>
        <p:spPr>
          <a:xfrm>
            <a:off x="6104700" y="3022400"/>
            <a:ext cx="2353500" cy="32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gn="ct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465" name="Google Shape;465;p20"/>
          <p:cNvSpPr/>
          <p:nvPr/>
        </p:nvSpPr>
        <p:spPr>
          <a:xfrm>
            <a:off x="-486246" y="453882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708950" y="-242512"/>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0"/>
          <p:cNvGrpSpPr/>
          <p:nvPr/>
        </p:nvGrpSpPr>
        <p:grpSpPr>
          <a:xfrm>
            <a:off x="6725000" y="4484900"/>
            <a:ext cx="1916852" cy="488594"/>
            <a:chOff x="6725000" y="4484900"/>
            <a:chExt cx="1916852" cy="488594"/>
          </a:xfrm>
        </p:grpSpPr>
        <p:sp>
          <p:nvSpPr>
            <p:cNvPr id="468" name="Google Shape;468;p20"/>
            <p:cNvSpPr/>
            <p:nvPr/>
          </p:nvSpPr>
          <p:spPr>
            <a:xfrm>
              <a:off x="8536400" y="44849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20"/>
            <p:cNvGrpSpPr/>
            <p:nvPr/>
          </p:nvGrpSpPr>
          <p:grpSpPr>
            <a:xfrm>
              <a:off x="7801920" y="4868038"/>
              <a:ext cx="105457" cy="105457"/>
              <a:chOff x="7812545" y="194375"/>
              <a:chExt cx="105457" cy="105457"/>
            </a:xfrm>
          </p:grpSpPr>
          <p:sp>
            <p:nvSpPr>
              <p:cNvPr id="470" name="Google Shape;470;p20"/>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20"/>
            <p:cNvSpPr/>
            <p:nvPr/>
          </p:nvSpPr>
          <p:spPr>
            <a:xfrm>
              <a:off x="6725000" y="47626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920952" y="2223325"/>
            <a:ext cx="4551600" cy="749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3"/>
          <p:cNvSpPr txBox="1"/>
          <p:nvPr>
            <p:ph idx="1" type="subTitle"/>
          </p:nvPr>
        </p:nvSpPr>
        <p:spPr>
          <a:xfrm>
            <a:off x="3907975" y="2905550"/>
            <a:ext cx="4551600" cy="38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 name="Google Shape;22;p3"/>
          <p:cNvSpPr txBox="1"/>
          <p:nvPr>
            <p:ph hasCustomPrompt="1" idx="2" type="title"/>
          </p:nvPr>
        </p:nvSpPr>
        <p:spPr>
          <a:xfrm>
            <a:off x="3907970" y="1278475"/>
            <a:ext cx="1595700" cy="898500"/>
          </a:xfrm>
          <a:prstGeom prst="rect">
            <a:avLst/>
          </a:prstGeom>
        </p:spPr>
        <p:txBody>
          <a:bodyPr anchorCtr="0" anchor="ctr" bIns="91425" lIns="91425" spcFirstLastPara="1" rIns="91425" wrap="square" tIns="91425">
            <a:noAutofit/>
          </a:bodyPr>
          <a:lstStyle>
            <a:lvl1pPr lvl="0" rtl="0">
              <a:spcBef>
                <a:spcPts val="0"/>
              </a:spcBef>
              <a:spcAft>
                <a:spcPts val="0"/>
              </a:spcAft>
              <a:buSzPts val="8000"/>
              <a:buNone/>
              <a:defRPr sz="8000">
                <a:solidFill>
                  <a:schemeClr val="accent2"/>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grpSp>
        <p:nvGrpSpPr>
          <p:cNvPr id="23" name="Google Shape;23;p3"/>
          <p:cNvGrpSpPr/>
          <p:nvPr/>
        </p:nvGrpSpPr>
        <p:grpSpPr>
          <a:xfrm>
            <a:off x="8269426" y="4107105"/>
            <a:ext cx="1691968" cy="1546775"/>
            <a:chOff x="8269426" y="4107105"/>
            <a:chExt cx="1691968" cy="1546775"/>
          </a:xfrm>
        </p:grpSpPr>
        <p:sp>
          <p:nvSpPr>
            <p:cNvPr id="24" name="Google Shape;24;p3"/>
            <p:cNvSpPr/>
            <p:nvPr/>
          </p:nvSpPr>
          <p:spPr>
            <a:xfrm>
              <a:off x="8269426" y="4107105"/>
              <a:ext cx="1691968" cy="1546775"/>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602429" y="453882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6194195" y="289400"/>
            <a:ext cx="2508782" cy="1009939"/>
            <a:chOff x="6194195" y="289400"/>
            <a:chExt cx="2508782" cy="1009939"/>
          </a:xfrm>
        </p:grpSpPr>
        <p:sp>
          <p:nvSpPr>
            <p:cNvPr id="27" name="Google Shape;27;p3"/>
            <p:cNvSpPr/>
            <p:nvPr/>
          </p:nvSpPr>
          <p:spPr>
            <a:xfrm>
              <a:off x="7081200" y="119395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7997076" y="28940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29" name="Google Shape;29;p3"/>
            <p:cNvGrpSpPr/>
            <p:nvPr/>
          </p:nvGrpSpPr>
          <p:grpSpPr>
            <a:xfrm>
              <a:off x="8597520" y="1140738"/>
              <a:ext cx="105457" cy="105457"/>
              <a:chOff x="7812545" y="194375"/>
              <a:chExt cx="105457" cy="105457"/>
            </a:xfrm>
          </p:grpSpPr>
          <p:sp>
            <p:nvSpPr>
              <p:cNvPr id="30" name="Google Shape;30;p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6194195" y="551338"/>
              <a:ext cx="105457" cy="105457"/>
              <a:chOff x="7812545" y="194375"/>
              <a:chExt cx="105457" cy="105457"/>
            </a:xfrm>
          </p:grpSpPr>
          <p:sp>
            <p:nvSpPr>
              <p:cNvPr id="35" name="Google Shape;35;p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 name="Google Shape;39;p3"/>
          <p:cNvGrpSpPr/>
          <p:nvPr/>
        </p:nvGrpSpPr>
        <p:grpSpPr>
          <a:xfrm>
            <a:off x="5001120" y="3928038"/>
            <a:ext cx="1828507" cy="817002"/>
            <a:chOff x="5001120" y="3928038"/>
            <a:chExt cx="1828507" cy="817002"/>
          </a:xfrm>
        </p:grpSpPr>
        <p:sp>
          <p:nvSpPr>
            <p:cNvPr id="40" name="Google Shape;40;p3"/>
            <p:cNvSpPr/>
            <p:nvPr/>
          </p:nvSpPr>
          <p:spPr>
            <a:xfrm>
              <a:off x="6724175" y="463965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5001120" y="3928038"/>
              <a:ext cx="105457" cy="105457"/>
              <a:chOff x="7812545" y="194375"/>
              <a:chExt cx="105457" cy="105457"/>
            </a:xfrm>
          </p:grpSpPr>
          <p:sp>
            <p:nvSpPr>
              <p:cNvPr id="42" name="Google Shape;42;p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7">
    <p:spTree>
      <p:nvGrpSpPr>
        <p:cNvPr id="475" name="Shape 475"/>
        <p:cNvGrpSpPr/>
        <p:nvPr/>
      </p:nvGrpSpPr>
      <p:grpSpPr>
        <a:xfrm>
          <a:off x="0" y="0"/>
          <a:ext cx="0" cy="0"/>
          <a:chOff x="0" y="0"/>
          <a:chExt cx="0" cy="0"/>
        </a:xfrm>
      </p:grpSpPr>
      <p:sp>
        <p:nvSpPr>
          <p:cNvPr id="476" name="Google Shape;47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21"/>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txBox="1"/>
          <p:nvPr>
            <p:ph idx="2" type="title"/>
          </p:nvPr>
        </p:nvSpPr>
        <p:spPr>
          <a:xfrm>
            <a:off x="1850175" y="1419750"/>
            <a:ext cx="32493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79" name="Google Shape;479;p21"/>
          <p:cNvSpPr txBox="1"/>
          <p:nvPr>
            <p:ph idx="1" type="subTitle"/>
          </p:nvPr>
        </p:nvSpPr>
        <p:spPr>
          <a:xfrm>
            <a:off x="1853883" y="1813350"/>
            <a:ext cx="32493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0" name="Google Shape;480;p21"/>
          <p:cNvSpPr txBox="1"/>
          <p:nvPr>
            <p:ph hasCustomPrompt="1" idx="3" type="title"/>
          </p:nvPr>
        </p:nvSpPr>
        <p:spPr>
          <a:xfrm>
            <a:off x="851618" y="1586400"/>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1" name="Google Shape;481;p21"/>
          <p:cNvSpPr txBox="1"/>
          <p:nvPr>
            <p:ph idx="4" type="title"/>
          </p:nvPr>
        </p:nvSpPr>
        <p:spPr>
          <a:xfrm>
            <a:off x="1850175" y="2503025"/>
            <a:ext cx="32493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2" name="Google Shape;482;p21"/>
          <p:cNvSpPr txBox="1"/>
          <p:nvPr>
            <p:ph idx="5" type="subTitle"/>
          </p:nvPr>
        </p:nvSpPr>
        <p:spPr>
          <a:xfrm>
            <a:off x="1853883" y="2896625"/>
            <a:ext cx="32493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3" name="Google Shape;483;p21"/>
          <p:cNvSpPr txBox="1"/>
          <p:nvPr>
            <p:ph hasCustomPrompt="1" idx="6" type="title"/>
          </p:nvPr>
        </p:nvSpPr>
        <p:spPr>
          <a:xfrm>
            <a:off x="851618" y="2669675"/>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4" name="Google Shape;484;p21"/>
          <p:cNvSpPr txBox="1"/>
          <p:nvPr>
            <p:ph idx="7" type="title"/>
          </p:nvPr>
        </p:nvSpPr>
        <p:spPr>
          <a:xfrm>
            <a:off x="1850175" y="3586300"/>
            <a:ext cx="32493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485" name="Google Shape;485;p21"/>
          <p:cNvSpPr txBox="1"/>
          <p:nvPr>
            <p:ph idx="8" type="subTitle"/>
          </p:nvPr>
        </p:nvSpPr>
        <p:spPr>
          <a:xfrm>
            <a:off x="1853883" y="3979900"/>
            <a:ext cx="32493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21"/>
          <p:cNvSpPr txBox="1"/>
          <p:nvPr>
            <p:ph hasCustomPrompt="1" idx="9" type="title"/>
          </p:nvPr>
        </p:nvSpPr>
        <p:spPr>
          <a:xfrm>
            <a:off x="851618" y="3752950"/>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487" name="Google Shape;487;p21"/>
          <p:cNvGrpSpPr/>
          <p:nvPr/>
        </p:nvGrpSpPr>
        <p:grpSpPr>
          <a:xfrm>
            <a:off x="8195401" y="151622"/>
            <a:ext cx="609155" cy="610375"/>
            <a:chOff x="8195401" y="151622"/>
            <a:chExt cx="609155" cy="610375"/>
          </a:xfrm>
        </p:grpSpPr>
        <p:sp>
          <p:nvSpPr>
            <p:cNvPr id="488" name="Google Shape;488;p21"/>
            <p:cNvSpPr/>
            <p:nvPr/>
          </p:nvSpPr>
          <p:spPr>
            <a:xfrm>
              <a:off x="8195401" y="192608"/>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21"/>
            <p:cNvGrpSpPr/>
            <p:nvPr/>
          </p:nvGrpSpPr>
          <p:grpSpPr>
            <a:xfrm>
              <a:off x="8711321" y="151622"/>
              <a:ext cx="93234" cy="93234"/>
              <a:chOff x="7812545" y="194375"/>
              <a:chExt cx="105457" cy="105457"/>
            </a:xfrm>
          </p:grpSpPr>
          <p:sp>
            <p:nvSpPr>
              <p:cNvPr id="490" name="Google Shape;490;p2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1"/>
            <p:cNvSpPr/>
            <p:nvPr/>
          </p:nvSpPr>
          <p:spPr>
            <a:xfrm>
              <a:off x="8670497" y="628022"/>
              <a:ext cx="134050" cy="133976"/>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1"/>
          <p:cNvGrpSpPr/>
          <p:nvPr/>
        </p:nvGrpSpPr>
        <p:grpSpPr>
          <a:xfrm>
            <a:off x="172645" y="4524332"/>
            <a:ext cx="552132" cy="431244"/>
            <a:chOff x="172645" y="4524332"/>
            <a:chExt cx="552132" cy="431244"/>
          </a:xfrm>
        </p:grpSpPr>
        <p:sp>
          <p:nvSpPr>
            <p:cNvPr id="496" name="Google Shape;496;p21"/>
            <p:cNvSpPr/>
            <p:nvPr/>
          </p:nvSpPr>
          <p:spPr>
            <a:xfrm flipH="1" rot="10800000">
              <a:off x="646826" y="4877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497" name="Google Shape;497;p21"/>
            <p:cNvGrpSpPr/>
            <p:nvPr/>
          </p:nvGrpSpPr>
          <p:grpSpPr>
            <a:xfrm flipH="1" rot="10800000">
              <a:off x="172645" y="4524332"/>
              <a:ext cx="105457" cy="105457"/>
              <a:chOff x="7812545" y="194375"/>
              <a:chExt cx="105457" cy="105457"/>
            </a:xfrm>
          </p:grpSpPr>
          <p:sp>
            <p:nvSpPr>
              <p:cNvPr id="498" name="Google Shape;498;p2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2" name="Google Shape;502;p21"/>
          <p:cNvGrpSpPr/>
          <p:nvPr/>
        </p:nvGrpSpPr>
        <p:grpSpPr>
          <a:xfrm>
            <a:off x="198551" y="248100"/>
            <a:ext cx="340151" cy="550476"/>
            <a:chOff x="198551" y="248100"/>
            <a:chExt cx="340151" cy="550476"/>
          </a:xfrm>
        </p:grpSpPr>
        <p:sp>
          <p:nvSpPr>
            <p:cNvPr id="503" name="Google Shape;503;p21"/>
            <p:cNvSpPr/>
            <p:nvPr/>
          </p:nvSpPr>
          <p:spPr>
            <a:xfrm>
              <a:off x="198551" y="720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04" name="Google Shape;504;p21"/>
            <p:cNvGrpSpPr/>
            <p:nvPr/>
          </p:nvGrpSpPr>
          <p:grpSpPr>
            <a:xfrm>
              <a:off x="433245" y="248100"/>
              <a:ext cx="105457" cy="105457"/>
              <a:chOff x="7812545" y="194375"/>
              <a:chExt cx="105457" cy="105457"/>
            </a:xfrm>
          </p:grpSpPr>
          <p:sp>
            <p:nvSpPr>
              <p:cNvPr id="505" name="Google Shape;505;p2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9" name="Google Shape;509;p21"/>
          <p:cNvSpPr/>
          <p:nvPr/>
        </p:nvSpPr>
        <p:spPr>
          <a:xfrm rot="-2505920">
            <a:off x="8402181" y="4360827"/>
            <a:ext cx="1232310" cy="1091056"/>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24">
    <p:spTree>
      <p:nvGrpSpPr>
        <p:cNvPr id="510" name="Shape 510"/>
        <p:cNvGrpSpPr/>
        <p:nvPr/>
      </p:nvGrpSpPr>
      <p:grpSpPr>
        <a:xfrm>
          <a:off x="0" y="0"/>
          <a:ext cx="0" cy="0"/>
          <a:chOff x="0" y="0"/>
          <a:chExt cx="0" cy="0"/>
        </a:xfrm>
      </p:grpSpPr>
      <p:sp>
        <p:nvSpPr>
          <p:cNvPr id="511" name="Google Shape;51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2" name="Google Shape;512;p22"/>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22"/>
          <p:cNvSpPr txBox="1"/>
          <p:nvPr>
            <p:ph idx="2" type="title"/>
          </p:nvPr>
        </p:nvSpPr>
        <p:spPr>
          <a:xfrm>
            <a:off x="4641675" y="1480725"/>
            <a:ext cx="3812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14" name="Google Shape;514;p22"/>
          <p:cNvSpPr txBox="1"/>
          <p:nvPr>
            <p:ph idx="1" type="subTitle"/>
          </p:nvPr>
        </p:nvSpPr>
        <p:spPr>
          <a:xfrm>
            <a:off x="4646025" y="1874325"/>
            <a:ext cx="38121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2"/>
          <p:cNvSpPr txBox="1"/>
          <p:nvPr>
            <p:ph idx="3" type="title"/>
          </p:nvPr>
        </p:nvSpPr>
        <p:spPr>
          <a:xfrm>
            <a:off x="4641675" y="2564000"/>
            <a:ext cx="3812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16" name="Google Shape;516;p22"/>
          <p:cNvSpPr txBox="1"/>
          <p:nvPr>
            <p:ph idx="4" type="subTitle"/>
          </p:nvPr>
        </p:nvSpPr>
        <p:spPr>
          <a:xfrm>
            <a:off x="4646025" y="2957600"/>
            <a:ext cx="38121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7" name="Google Shape;517;p22"/>
          <p:cNvSpPr txBox="1"/>
          <p:nvPr>
            <p:ph idx="5" type="title"/>
          </p:nvPr>
        </p:nvSpPr>
        <p:spPr>
          <a:xfrm>
            <a:off x="4641675" y="3647275"/>
            <a:ext cx="3812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18" name="Google Shape;518;p22"/>
          <p:cNvSpPr txBox="1"/>
          <p:nvPr>
            <p:ph idx="6" type="subTitle"/>
          </p:nvPr>
        </p:nvSpPr>
        <p:spPr>
          <a:xfrm>
            <a:off x="4646025" y="4040875"/>
            <a:ext cx="38121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9" name="Google Shape;519;p22"/>
          <p:cNvSpPr/>
          <p:nvPr/>
        </p:nvSpPr>
        <p:spPr>
          <a:xfrm>
            <a:off x="-615151" y="1413475"/>
            <a:ext cx="4960669" cy="4038065"/>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22"/>
          <p:cNvGrpSpPr/>
          <p:nvPr/>
        </p:nvGrpSpPr>
        <p:grpSpPr>
          <a:xfrm rot="5400000">
            <a:off x="8326001" y="4395047"/>
            <a:ext cx="609155" cy="610375"/>
            <a:chOff x="8195401" y="151622"/>
            <a:chExt cx="609155" cy="610375"/>
          </a:xfrm>
        </p:grpSpPr>
        <p:sp>
          <p:nvSpPr>
            <p:cNvPr id="521" name="Google Shape;521;p22"/>
            <p:cNvSpPr/>
            <p:nvPr/>
          </p:nvSpPr>
          <p:spPr>
            <a:xfrm>
              <a:off x="8195401" y="192608"/>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22"/>
            <p:cNvGrpSpPr/>
            <p:nvPr/>
          </p:nvGrpSpPr>
          <p:grpSpPr>
            <a:xfrm>
              <a:off x="8711321" y="151622"/>
              <a:ext cx="93234" cy="93234"/>
              <a:chOff x="7812545" y="194375"/>
              <a:chExt cx="105457" cy="105457"/>
            </a:xfrm>
          </p:grpSpPr>
          <p:sp>
            <p:nvSpPr>
              <p:cNvPr id="523" name="Google Shape;523;p2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22"/>
            <p:cNvSpPr/>
            <p:nvPr/>
          </p:nvSpPr>
          <p:spPr>
            <a:xfrm>
              <a:off x="8670497" y="628022"/>
              <a:ext cx="134050" cy="133976"/>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2"/>
          <p:cNvGrpSpPr/>
          <p:nvPr/>
        </p:nvGrpSpPr>
        <p:grpSpPr>
          <a:xfrm>
            <a:off x="242101" y="187150"/>
            <a:ext cx="340151" cy="550476"/>
            <a:chOff x="198551" y="248100"/>
            <a:chExt cx="340151" cy="550476"/>
          </a:xfrm>
        </p:grpSpPr>
        <p:sp>
          <p:nvSpPr>
            <p:cNvPr id="529" name="Google Shape;529;p22"/>
            <p:cNvSpPr/>
            <p:nvPr/>
          </p:nvSpPr>
          <p:spPr>
            <a:xfrm>
              <a:off x="198551" y="720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30" name="Google Shape;530;p22"/>
            <p:cNvGrpSpPr/>
            <p:nvPr/>
          </p:nvGrpSpPr>
          <p:grpSpPr>
            <a:xfrm>
              <a:off x="433245" y="248100"/>
              <a:ext cx="105457" cy="105457"/>
              <a:chOff x="7812545" y="194375"/>
              <a:chExt cx="105457" cy="105457"/>
            </a:xfrm>
          </p:grpSpPr>
          <p:sp>
            <p:nvSpPr>
              <p:cNvPr id="531" name="Google Shape;531;p2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5" name="Google Shape;535;p22"/>
          <p:cNvGrpSpPr/>
          <p:nvPr/>
        </p:nvGrpSpPr>
        <p:grpSpPr>
          <a:xfrm>
            <a:off x="-842823" y="3927658"/>
            <a:ext cx="2382475" cy="2041993"/>
            <a:chOff x="-842823" y="3927658"/>
            <a:chExt cx="2382475" cy="2041993"/>
          </a:xfrm>
        </p:grpSpPr>
        <p:sp>
          <p:nvSpPr>
            <p:cNvPr id="536" name="Google Shape;536;p22"/>
            <p:cNvSpPr/>
            <p:nvPr/>
          </p:nvSpPr>
          <p:spPr>
            <a:xfrm rot="-2505897">
              <a:off x="-584499" y="4267169"/>
              <a:ext cx="1539427" cy="1362970"/>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1461701" y="4822437"/>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38" name="Google Shape;538;p22"/>
            <p:cNvGrpSpPr/>
            <p:nvPr/>
          </p:nvGrpSpPr>
          <p:grpSpPr>
            <a:xfrm>
              <a:off x="1029945" y="4290188"/>
              <a:ext cx="105457" cy="105457"/>
              <a:chOff x="7812545" y="194375"/>
              <a:chExt cx="105457" cy="105457"/>
            </a:xfrm>
          </p:grpSpPr>
          <p:sp>
            <p:nvSpPr>
              <p:cNvPr id="539" name="Google Shape;539;p2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3" name="Google Shape;543;p22"/>
          <p:cNvGrpSpPr/>
          <p:nvPr/>
        </p:nvGrpSpPr>
        <p:grpSpPr>
          <a:xfrm>
            <a:off x="7208520" y="-639702"/>
            <a:ext cx="2388459" cy="1634614"/>
            <a:chOff x="7208520" y="-639702"/>
            <a:chExt cx="2388459" cy="1634614"/>
          </a:xfrm>
        </p:grpSpPr>
        <p:sp>
          <p:nvSpPr>
            <p:cNvPr id="544" name="Google Shape;544;p22"/>
            <p:cNvSpPr/>
            <p:nvPr/>
          </p:nvSpPr>
          <p:spPr>
            <a:xfrm rot="-2505920">
              <a:off x="8157881" y="-367923"/>
              <a:ext cx="1232310" cy="1091056"/>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175601" y="7867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46" name="Google Shape;546;p22"/>
            <p:cNvGrpSpPr/>
            <p:nvPr/>
          </p:nvGrpSpPr>
          <p:grpSpPr>
            <a:xfrm>
              <a:off x="7208520" y="178550"/>
              <a:ext cx="105457" cy="105457"/>
              <a:chOff x="7812545" y="194375"/>
              <a:chExt cx="105457" cy="105457"/>
            </a:xfrm>
          </p:grpSpPr>
          <p:sp>
            <p:nvSpPr>
              <p:cNvPr id="547" name="Google Shape;547;p2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5">
    <p:spTree>
      <p:nvGrpSpPr>
        <p:cNvPr id="551" name="Shape 551"/>
        <p:cNvGrpSpPr/>
        <p:nvPr/>
      </p:nvGrpSpPr>
      <p:grpSpPr>
        <a:xfrm>
          <a:off x="0" y="0"/>
          <a:ext cx="0" cy="0"/>
          <a:chOff x="0" y="0"/>
          <a:chExt cx="0" cy="0"/>
        </a:xfrm>
      </p:grpSpPr>
      <p:sp>
        <p:nvSpPr>
          <p:cNvPr id="552" name="Google Shape;5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3" name="Google Shape;553;p23"/>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4" name="Google Shape;554;p23"/>
          <p:cNvSpPr txBox="1"/>
          <p:nvPr>
            <p:ph idx="1" type="subTitle"/>
          </p:nvPr>
        </p:nvSpPr>
        <p:spPr>
          <a:xfrm>
            <a:off x="694600" y="2141050"/>
            <a:ext cx="1987800" cy="6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23"/>
          <p:cNvSpPr txBox="1"/>
          <p:nvPr>
            <p:ph idx="2" type="subTitle"/>
          </p:nvPr>
        </p:nvSpPr>
        <p:spPr>
          <a:xfrm>
            <a:off x="694600" y="1677500"/>
            <a:ext cx="19878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56" name="Google Shape;556;p23"/>
          <p:cNvSpPr txBox="1"/>
          <p:nvPr>
            <p:ph idx="3" type="subTitle"/>
          </p:nvPr>
        </p:nvSpPr>
        <p:spPr>
          <a:xfrm>
            <a:off x="694600" y="3635925"/>
            <a:ext cx="1987800" cy="6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7" name="Google Shape;557;p23"/>
          <p:cNvSpPr txBox="1"/>
          <p:nvPr>
            <p:ph idx="4" type="subTitle"/>
          </p:nvPr>
        </p:nvSpPr>
        <p:spPr>
          <a:xfrm>
            <a:off x="694600" y="3172375"/>
            <a:ext cx="19878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58" name="Google Shape;558;p23"/>
          <p:cNvSpPr txBox="1"/>
          <p:nvPr>
            <p:ph idx="5" type="subTitle"/>
          </p:nvPr>
        </p:nvSpPr>
        <p:spPr>
          <a:xfrm>
            <a:off x="3022700" y="2141050"/>
            <a:ext cx="1987800" cy="6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9" name="Google Shape;559;p23"/>
          <p:cNvSpPr txBox="1"/>
          <p:nvPr>
            <p:ph idx="6" type="subTitle"/>
          </p:nvPr>
        </p:nvSpPr>
        <p:spPr>
          <a:xfrm>
            <a:off x="3022700" y="1677500"/>
            <a:ext cx="19878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60" name="Google Shape;560;p23"/>
          <p:cNvSpPr txBox="1"/>
          <p:nvPr>
            <p:ph idx="7" type="subTitle"/>
          </p:nvPr>
        </p:nvSpPr>
        <p:spPr>
          <a:xfrm>
            <a:off x="3022700" y="3635925"/>
            <a:ext cx="1987800" cy="6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1" name="Google Shape;561;p23"/>
          <p:cNvSpPr txBox="1"/>
          <p:nvPr>
            <p:ph idx="8" type="subTitle"/>
          </p:nvPr>
        </p:nvSpPr>
        <p:spPr>
          <a:xfrm>
            <a:off x="3022700" y="3172375"/>
            <a:ext cx="19878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grpSp>
        <p:nvGrpSpPr>
          <p:cNvPr id="562" name="Google Shape;562;p23"/>
          <p:cNvGrpSpPr/>
          <p:nvPr/>
        </p:nvGrpSpPr>
        <p:grpSpPr>
          <a:xfrm>
            <a:off x="-1260750" y="4247400"/>
            <a:ext cx="2224933" cy="1789104"/>
            <a:chOff x="-1260750" y="4247400"/>
            <a:chExt cx="2224933" cy="1789104"/>
          </a:xfrm>
        </p:grpSpPr>
        <p:sp>
          <p:nvSpPr>
            <p:cNvPr id="563" name="Google Shape;563;p23"/>
            <p:cNvSpPr/>
            <p:nvPr/>
          </p:nvSpPr>
          <p:spPr>
            <a:xfrm flipH="1">
              <a:off x="-1260750" y="4247400"/>
              <a:ext cx="2224933" cy="178910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708950" y="4596438"/>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3"/>
          <p:cNvGrpSpPr/>
          <p:nvPr/>
        </p:nvGrpSpPr>
        <p:grpSpPr>
          <a:xfrm>
            <a:off x="274663" y="183250"/>
            <a:ext cx="463864" cy="572939"/>
            <a:chOff x="274663" y="183250"/>
            <a:chExt cx="463864" cy="572939"/>
          </a:xfrm>
        </p:grpSpPr>
        <p:grpSp>
          <p:nvGrpSpPr>
            <p:cNvPr id="566" name="Google Shape;566;p23"/>
            <p:cNvGrpSpPr/>
            <p:nvPr/>
          </p:nvGrpSpPr>
          <p:grpSpPr>
            <a:xfrm>
              <a:off x="633070" y="183250"/>
              <a:ext cx="105457" cy="105457"/>
              <a:chOff x="7812545" y="194375"/>
              <a:chExt cx="105457" cy="105457"/>
            </a:xfrm>
          </p:grpSpPr>
          <p:sp>
            <p:nvSpPr>
              <p:cNvPr id="567" name="Google Shape;567;p2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23"/>
            <p:cNvSpPr/>
            <p:nvPr/>
          </p:nvSpPr>
          <p:spPr>
            <a:xfrm>
              <a:off x="274663" y="6508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3"/>
          <p:cNvGrpSpPr/>
          <p:nvPr/>
        </p:nvGrpSpPr>
        <p:grpSpPr>
          <a:xfrm>
            <a:off x="8458201" y="174775"/>
            <a:ext cx="450001" cy="729257"/>
            <a:chOff x="8458201" y="174775"/>
            <a:chExt cx="450001" cy="729257"/>
          </a:xfrm>
        </p:grpSpPr>
        <p:sp>
          <p:nvSpPr>
            <p:cNvPr id="573" name="Google Shape;573;p23"/>
            <p:cNvSpPr/>
            <p:nvPr/>
          </p:nvSpPr>
          <p:spPr>
            <a:xfrm>
              <a:off x="8458201" y="1747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74" name="Google Shape;574;p23"/>
            <p:cNvGrpSpPr/>
            <p:nvPr/>
          </p:nvGrpSpPr>
          <p:grpSpPr>
            <a:xfrm>
              <a:off x="8802745" y="798575"/>
              <a:ext cx="105457" cy="105457"/>
              <a:chOff x="7812545" y="194375"/>
              <a:chExt cx="105457" cy="105457"/>
            </a:xfrm>
          </p:grpSpPr>
          <p:sp>
            <p:nvSpPr>
              <p:cNvPr id="575" name="Google Shape;575;p2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9" name="Google Shape;579;p23"/>
          <p:cNvGrpSpPr/>
          <p:nvPr/>
        </p:nvGrpSpPr>
        <p:grpSpPr>
          <a:xfrm>
            <a:off x="4674326" y="4643998"/>
            <a:ext cx="1462601" cy="285801"/>
            <a:chOff x="4826726" y="4646175"/>
            <a:chExt cx="1462601" cy="285801"/>
          </a:xfrm>
        </p:grpSpPr>
        <p:sp>
          <p:nvSpPr>
            <p:cNvPr id="580" name="Google Shape;580;p23"/>
            <p:cNvSpPr/>
            <p:nvPr/>
          </p:nvSpPr>
          <p:spPr>
            <a:xfrm>
              <a:off x="4826726" y="48540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81" name="Google Shape;581;p23"/>
            <p:cNvGrpSpPr/>
            <p:nvPr/>
          </p:nvGrpSpPr>
          <p:grpSpPr>
            <a:xfrm>
              <a:off x="5519620" y="4646175"/>
              <a:ext cx="105457" cy="105457"/>
              <a:chOff x="7812545" y="194375"/>
              <a:chExt cx="105457" cy="105457"/>
            </a:xfrm>
          </p:grpSpPr>
          <p:sp>
            <p:nvSpPr>
              <p:cNvPr id="582" name="Google Shape;582;p2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23"/>
            <p:cNvSpPr/>
            <p:nvPr/>
          </p:nvSpPr>
          <p:spPr>
            <a:xfrm>
              <a:off x="6211376" y="48540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6">
    <p:spTree>
      <p:nvGrpSpPr>
        <p:cNvPr id="587" name="Shape 587"/>
        <p:cNvGrpSpPr/>
        <p:nvPr/>
      </p:nvGrpSpPr>
      <p:grpSpPr>
        <a:xfrm>
          <a:off x="0" y="0"/>
          <a:ext cx="0" cy="0"/>
          <a:chOff x="0" y="0"/>
          <a:chExt cx="0" cy="0"/>
        </a:xfrm>
      </p:grpSpPr>
      <p:sp>
        <p:nvSpPr>
          <p:cNvPr id="588" name="Google Shape;58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9" name="Google Shape;589;p24"/>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24"/>
          <p:cNvSpPr txBox="1"/>
          <p:nvPr>
            <p:ph idx="1" type="subTitle"/>
          </p:nvPr>
        </p:nvSpPr>
        <p:spPr>
          <a:xfrm>
            <a:off x="685800" y="2234667"/>
            <a:ext cx="2249100" cy="481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91" name="Google Shape;591;p24"/>
          <p:cNvSpPr txBox="1"/>
          <p:nvPr>
            <p:ph idx="2" type="subTitle"/>
          </p:nvPr>
        </p:nvSpPr>
        <p:spPr>
          <a:xfrm>
            <a:off x="685800" y="1771117"/>
            <a:ext cx="22491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92" name="Google Shape;592;p24"/>
          <p:cNvSpPr txBox="1"/>
          <p:nvPr>
            <p:ph idx="3" type="subTitle"/>
          </p:nvPr>
        </p:nvSpPr>
        <p:spPr>
          <a:xfrm>
            <a:off x="685800" y="3577142"/>
            <a:ext cx="2249100" cy="481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93" name="Google Shape;593;p24"/>
          <p:cNvSpPr txBox="1"/>
          <p:nvPr>
            <p:ph idx="4" type="subTitle"/>
          </p:nvPr>
        </p:nvSpPr>
        <p:spPr>
          <a:xfrm>
            <a:off x="685800" y="3113592"/>
            <a:ext cx="22491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gn="r">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94" name="Google Shape;594;p24"/>
          <p:cNvSpPr txBox="1"/>
          <p:nvPr>
            <p:ph idx="5" type="subTitle"/>
          </p:nvPr>
        </p:nvSpPr>
        <p:spPr>
          <a:xfrm>
            <a:off x="6209200" y="2234667"/>
            <a:ext cx="2249100" cy="48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5" name="Google Shape;595;p24"/>
          <p:cNvSpPr txBox="1"/>
          <p:nvPr>
            <p:ph idx="6" type="subTitle"/>
          </p:nvPr>
        </p:nvSpPr>
        <p:spPr>
          <a:xfrm>
            <a:off x="6209200" y="1771117"/>
            <a:ext cx="22491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596" name="Google Shape;596;p24"/>
          <p:cNvSpPr txBox="1"/>
          <p:nvPr>
            <p:ph idx="7" type="subTitle"/>
          </p:nvPr>
        </p:nvSpPr>
        <p:spPr>
          <a:xfrm>
            <a:off x="6209200" y="3577142"/>
            <a:ext cx="2249100" cy="48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7" name="Google Shape;597;p24"/>
          <p:cNvSpPr txBox="1"/>
          <p:nvPr>
            <p:ph idx="8" type="subTitle"/>
          </p:nvPr>
        </p:nvSpPr>
        <p:spPr>
          <a:xfrm>
            <a:off x="6209200" y="3113592"/>
            <a:ext cx="22491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grpSp>
        <p:nvGrpSpPr>
          <p:cNvPr id="598" name="Google Shape;598;p24"/>
          <p:cNvGrpSpPr/>
          <p:nvPr/>
        </p:nvGrpSpPr>
        <p:grpSpPr>
          <a:xfrm flipH="1">
            <a:off x="450425" y="4456075"/>
            <a:ext cx="1916852" cy="488594"/>
            <a:chOff x="6725000" y="4484900"/>
            <a:chExt cx="1916852" cy="488594"/>
          </a:xfrm>
        </p:grpSpPr>
        <p:sp>
          <p:nvSpPr>
            <p:cNvPr id="599" name="Google Shape;599;p24"/>
            <p:cNvSpPr/>
            <p:nvPr/>
          </p:nvSpPr>
          <p:spPr>
            <a:xfrm>
              <a:off x="8536400" y="44849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4"/>
            <p:cNvGrpSpPr/>
            <p:nvPr/>
          </p:nvGrpSpPr>
          <p:grpSpPr>
            <a:xfrm>
              <a:off x="7801920" y="4868038"/>
              <a:ext cx="105457" cy="105457"/>
              <a:chOff x="7812545" y="194375"/>
              <a:chExt cx="105457" cy="105457"/>
            </a:xfrm>
          </p:grpSpPr>
          <p:sp>
            <p:nvSpPr>
              <p:cNvPr id="601" name="Google Shape;601;p2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a:off x="6725000" y="47626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4"/>
          <p:cNvGrpSpPr/>
          <p:nvPr/>
        </p:nvGrpSpPr>
        <p:grpSpPr>
          <a:xfrm>
            <a:off x="8072151" y="199650"/>
            <a:ext cx="727201" cy="912457"/>
            <a:chOff x="8072151" y="199650"/>
            <a:chExt cx="727201" cy="912457"/>
          </a:xfrm>
        </p:grpSpPr>
        <p:sp>
          <p:nvSpPr>
            <p:cNvPr id="607" name="Google Shape;607;p24"/>
            <p:cNvSpPr/>
            <p:nvPr/>
          </p:nvSpPr>
          <p:spPr>
            <a:xfrm>
              <a:off x="8072151" y="19965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08" name="Google Shape;608;p24"/>
            <p:cNvGrpSpPr/>
            <p:nvPr/>
          </p:nvGrpSpPr>
          <p:grpSpPr>
            <a:xfrm>
              <a:off x="8645970" y="1006650"/>
              <a:ext cx="105457" cy="105457"/>
              <a:chOff x="7812545" y="194375"/>
              <a:chExt cx="105457" cy="105457"/>
            </a:xfrm>
          </p:grpSpPr>
          <p:sp>
            <p:nvSpPr>
              <p:cNvPr id="609" name="Google Shape;609;p2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4"/>
            <p:cNvGrpSpPr/>
            <p:nvPr/>
          </p:nvGrpSpPr>
          <p:grpSpPr>
            <a:xfrm>
              <a:off x="8693895" y="342525"/>
              <a:ext cx="105457" cy="105457"/>
              <a:chOff x="7812545" y="194375"/>
              <a:chExt cx="105457" cy="105457"/>
            </a:xfrm>
          </p:grpSpPr>
          <p:sp>
            <p:nvSpPr>
              <p:cNvPr id="614" name="Google Shape;614;p2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8" name="Google Shape;618;p24"/>
          <p:cNvGrpSpPr/>
          <p:nvPr/>
        </p:nvGrpSpPr>
        <p:grpSpPr>
          <a:xfrm>
            <a:off x="7924782" y="4282875"/>
            <a:ext cx="1763256" cy="1268320"/>
            <a:chOff x="7924782" y="4282875"/>
            <a:chExt cx="1763256" cy="1268320"/>
          </a:xfrm>
        </p:grpSpPr>
        <p:sp>
          <p:nvSpPr>
            <p:cNvPr id="619" name="Google Shape;619;p24"/>
            <p:cNvSpPr/>
            <p:nvPr/>
          </p:nvSpPr>
          <p:spPr>
            <a:xfrm flipH="1">
              <a:off x="7924782" y="4282875"/>
              <a:ext cx="1463593" cy="1176898"/>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8471361" y="4438924"/>
              <a:ext cx="1216677" cy="1112271"/>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21">
    <p:spTree>
      <p:nvGrpSpPr>
        <p:cNvPr id="621" name="Shape 621"/>
        <p:cNvGrpSpPr/>
        <p:nvPr/>
      </p:nvGrpSpPr>
      <p:grpSpPr>
        <a:xfrm>
          <a:off x="0" y="0"/>
          <a:ext cx="0" cy="0"/>
          <a:chOff x="0" y="0"/>
          <a:chExt cx="0" cy="0"/>
        </a:xfrm>
      </p:grpSpPr>
      <p:sp>
        <p:nvSpPr>
          <p:cNvPr id="622" name="Google Shape;62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23" name="Google Shape;623;p25"/>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4" name="Google Shape;624;p25"/>
          <p:cNvSpPr txBox="1"/>
          <p:nvPr>
            <p:ph idx="2" type="title"/>
          </p:nvPr>
        </p:nvSpPr>
        <p:spPr>
          <a:xfrm>
            <a:off x="685800" y="2239050"/>
            <a:ext cx="2227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25" name="Google Shape;625;p25"/>
          <p:cNvSpPr txBox="1"/>
          <p:nvPr>
            <p:ph idx="1" type="subTitle"/>
          </p:nvPr>
        </p:nvSpPr>
        <p:spPr>
          <a:xfrm>
            <a:off x="688342" y="2632650"/>
            <a:ext cx="22278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25"/>
          <p:cNvSpPr txBox="1"/>
          <p:nvPr>
            <p:ph hasCustomPrompt="1" idx="3" type="title"/>
          </p:nvPr>
        </p:nvSpPr>
        <p:spPr>
          <a:xfrm>
            <a:off x="685793" y="1773634"/>
            <a:ext cx="792600" cy="52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7" name="Google Shape;627;p25"/>
          <p:cNvSpPr txBox="1"/>
          <p:nvPr>
            <p:ph idx="4" type="title"/>
          </p:nvPr>
        </p:nvSpPr>
        <p:spPr>
          <a:xfrm>
            <a:off x="6230350" y="2239050"/>
            <a:ext cx="2225400" cy="39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628" name="Google Shape;628;p25"/>
          <p:cNvSpPr txBox="1"/>
          <p:nvPr>
            <p:ph idx="5" type="subTitle"/>
          </p:nvPr>
        </p:nvSpPr>
        <p:spPr>
          <a:xfrm>
            <a:off x="6232889" y="2632650"/>
            <a:ext cx="2225400" cy="468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29" name="Google Shape;629;p25"/>
          <p:cNvSpPr txBox="1"/>
          <p:nvPr>
            <p:ph hasCustomPrompt="1" idx="6" type="title"/>
          </p:nvPr>
        </p:nvSpPr>
        <p:spPr>
          <a:xfrm>
            <a:off x="7662593" y="1773634"/>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0" name="Google Shape;630;p25"/>
          <p:cNvSpPr txBox="1"/>
          <p:nvPr>
            <p:ph idx="7" type="title"/>
          </p:nvPr>
        </p:nvSpPr>
        <p:spPr>
          <a:xfrm>
            <a:off x="687071" y="3702599"/>
            <a:ext cx="2227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1" name="Google Shape;631;p25"/>
          <p:cNvSpPr txBox="1"/>
          <p:nvPr>
            <p:ph idx="8" type="subTitle"/>
          </p:nvPr>
        </p:nvSpPr>
        <p:spPr>
          <a:xfrm>
            <a:off x="689613" y="4096199"/>
            <a:ext cx="2227800" cy="46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2" name="Google Shape;632;p25"/>
          <p:cNvSpPr txBox="1"/>
          <p:nvPr>
            <p:ph hasCustomPrompt="1" idx="9" type="title"/>
          </p:nvPr>
        </p:nvSpPr>
        <p:spPr>
          <a:xfrm>
            <a:off x="685793" y="3237184"/>
            <a:ext cx="792600" cy="528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3" name="Google Shape;633;p25"/>
          <p:cNvSpPr txBox="1"/>
          <p:nvPr>
            <p:ph idx="13" type="title"/>
          </p:nvPr>
        </p:nvSpPr>
        <p:spPr>
          <a:xfrm>
            <a:off x="6230350" y="3702599"/>
            <a:ext cx="2225400" cy="39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634" name="Google Shape;634;p25"/>
          <p:cNvSpPr txBox="1"/>
          <p:nvPr>
            <p:ph idx="14" type="subTitle"/>
          </p:nvPr>
        </p:nvSpPr>
        <p:spPr>
          <a:xfrm>
            <a:off x="6232889" y="4096199"/>
            <a:ext cx="2225400" cy="468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35" name="Google Shape;635;p25"/>
          <p:cNvSpPr txBox="1"/>
          <p:nvPr>
            <p:ph hasCustomPrompt="1" idx="15" type="title"/>
          </p:nvPr>
        </p:nvSpPr>
        <p:spPr>
          <a:xfrm>
            <a:off x="7662593" y="3237184"/>
            <a:ext cx="792600" cy="52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636" name="Google Shape;636;p25"/>
          <p:cNvGrpSpPr/>
          <p:nvPr/>
        </p:nvGrpSpPr>
        <p:grpSpPr>
          <a:xfrm>
            <a:off x="-1069154" y="4407897"/>
            <a:ext cx="1878379" cy="1510434"/>
            <a:chOff x="-1069154" y="4407897"/>
            <a:chExt cx="1878379" cy="1510434"/>
          </a:xfrm>
        </p:grpSpPr>
        <p:sp>
          <p:nvSpPr>
            <p:cNvPr id="637" name="Google Shape;637;p25"/>
            <p:cNvSpPr/>
            <p:nvPr/>
          </p:nvSpPr>
          <p:spPr>
            <a:xfrm flipH="1">
              <a:off x="-1069154" y="4407897"/>
              <a:ext cx="1878379" cy="151043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603318" y="4702573"/>
              <a:ext cx="1040410" cy="921152"/>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5"/>
          <p:cNvGrpSpPr/>
          <p:nvPr/>
        </p:nvGrpSpPr>
        <p:grpSpPr>
          <a:xfrm flipH="1" rot="10800000">
            <a:off x="8455188" y="183250"/>
            <a:ext cx="463864" cy="572939"/>
            <a:chOff x="274663" y="183250"/>
            <a:chExt cx="463864" cy="572939"/>
          </a:xfrm>
        </p:grpSpPr>
        <p:grpSp>
          <p:nvGrpSpPr>
            <p:cNvPr id="640" name="Google Shape;640;p25"/>
            <p:cNvGrpSpPr/>
            <p:nvPr/>
          </p:nvGrpSpPr>
          <p:grpSpPr>
            <a:xfrm>
              <a:off x="633070" y="183250"/>
              <a:ext cx="105457" cy="105457"/>
              <a:chOff x="7812545" y="194375"/>
              <a:chExt cx="105457" cy="105457"/>
            </a:xfrm>
          </p:grpSpPr>
          <p:sp>
            <p:nvSpPr>
              <p:cNvPr id="641" name="Google Shape;641;p2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5"/>
            <p:cNvSpPr/>
            <p:nvPr/>
          </p:nvSpPr>
          <p:spPr>
            <a:xfrm>
              <a:off x="274663" y="6508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5"/>
          <p:cNvSpPr/>
          <p:nvPr/>
        </p:nvSpPr>
        <p:spPr>
          <a:xfrm rot="10800000">
            <a:off x="8055478" y="4564201"/>
            <a:ext cx="1683999" cy="1354130"/>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25"/>
          <p:cNvGrpSpPr/>
          <p:nvPr/>
        </p:nvGrpSpPr>
        <p:grpSpPr>
          <a:xfrm>
            <a:off x="167651" y="174775"/>
            <a:ext cx="719526" cy="729257"/>
            <a:chOff x="167651" y="174775"/>
            <a:chExt cx="719526" cy="729257"/>
          </a:xfrm>
        </p:grpSpPr>
        <p:sp>
          <p:nvSpPr>
            <p:cNvPr id="648" name="Google Shape;648;p25"/>
            <p:cNvSpPr/>
            <p:nvPr/>
          </p:nvSpPr>
          <p:spPr>
            <a:xfrm flipH="1" rot="10800000">
              <a:off x="167651" y="82608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49" name="Google Shape;649;p25"/>
            <p:cNvGrpSpPr/>
            <p:nvPr/>
          </p:nvGrpSpPr>
          <p:grpSpPr>
            <a:xfrm flipH="1" rot="10800000">
              <a:off x="512195" y="174775"/>
              <a:ext cx="105457" cy="105457"/>
              <a:chOff x="7812545" y="194375"/>
              <a:chExt cx="105457" cy="105457"/>
            </a:xfrm>
          </p:grpSpPr>
          <p:sp>
            <p:nvSpPr>
              <p:cNvPr id="650" name="Google Shape;650;p2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5"/>
            <p:cNvSpPr/>
            <p:nvPr/>
          </p:nvSpPr>
          <p:spPr>
            <a:xfrm flipH="1" rot="10800000">
              <a:off x="809226" y="58245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8">
    <p:spTree>
      <p:nvGrpSpPr>
        <p:cNvPr id="655" name="Shape 655"/>
        <p:cNvGrpSpPr/>
        <p:nvPr/>
      </p:nvGrpSpPr>
      <p:grpSpPr>
        <a:xfrm>
          <a:off x="0" y="0"/>
          <a:ext cx="0" cy="0"/>
          <a:chOff x="0" y="0"/>
          <a:chExt cx="0" cy="0"/>
        </a:xfrm>
      </p:grpSpPr>
      <p:sp>
        <p:nvSpPr>
          <p:cNvPr id="656" name="Google Shape;65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7" name="Google Shape;657;p26"/>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8" name="Google Shape;658;p26"/>
          <p:cNvSpPr txBox="1"/>
          <p:nvPr>
            <p:ph idx="1" type="subTitle"/>
          </p:nvPr>
        </p:nvSpPr>
        <p:spPr>
          <a:xfrm>
            <a:off x="3601100" y="1757449"/>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9" name="Google Shape;659;p26"/>
          <p:cNvSpPr txBox="1"/>
          <p:nvPr>
            <p:ph idx="2" type="subTitle"/>
          </p:nvPr>
        </p:nvSpPr>
        <p:spPr>
          <a:xfrm>
            <a:off x="3601100" y="1346150"/>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660" name="Google Shape;660;p26"/>
          <p:cNvSpPr txBox="1"/>
          <p:nvPr>
            <p:ph idx="3" type="subTitle"/>
          </p:nvPr>
        </p:nvSpPr>
        <p:spPr>
          <a:xfrm>
            <a:off x="3601100" y="2860349"/>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1" name="Google Shape;661;p26"/>
          <p:cNvSpPr txBox="1"/>
          <p:nvPr>
            <p:ph idx="4" type="subTitle"/>
          </p:nvPr>
        </p:nvSpPr>
        <p:spPr>
          <a:xfrm>
            <a:off x="3601100" y="2449051"/>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662" name="Google Shape;662;p26"/>
          <p:cNvSpPr txBox="1"/>
          <p:nvPr>
            <p:ph idx="5" type="subTitle"/>
          </p:nvPr>
        </p:nvSpPr>
        <p:spPr>
          <a:xfrm>
            <a:off x="3601100" y="3963250"/>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3" name="Google Shape;663;p26"/>
          <p:cNvSpPr txBox="1"/>
          <p:nvPr>
            <p:ph idx="6" type="subTitle"/>
          </p:nvPr>
        </p:nvSpPr>
        <p:spPr>
          <a:xfrm>
            <a:off x="3601100" y="3551951"/>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664" name="Google Shape;664;p26"/>
          <p:cNvSpPr txBox="1"/>
          <p:nvPr>
            <p:ph idx="7" type="subTitle"/>
          </p:nvPr>
        </p:nvSpPr>
        <p:spPr>
          <a:xfrm>
            <a:off x="6395100" y="1757449"/>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5" name="Google Shape;665;p26"/>
          <p:cNvSpPr txBox="1"/>
          <p:nvPr>
            <p:ph idx="8" type="subTitle"/>
          </p:nvPr>
        </p:nvSpPr>
        <p:spPr>
          <a:xfrm>
            <a:off x="6395100" y="1346150"/>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666" name="Google Shape;666;p26"/>
          <p:cNvSpPr txBox="1"/>
          <p:nvPr>
            <p:ph idx="9" type="subTitle"/>
          </p:nvPr>
        </p:nvSpPr>
        <p:spPr>
          <a:xfrm>
            <a:off x="6395100" y="2860349"/>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7" name="Google Shape;667;p26"/>
          <p:cNvSpPr txBox="1"/>
          <p:nvPr>
            <p:ph idx="13" type="subTitle"/>
          </p:nvPr>
        </p:nvSpPr>
        <p:spPr>
          <a:xfrm>
            <a:off x="6395100" y="2449051"/>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sp>
        <p:nvSpPr>
          <p:cNvPr id="668" name="Google Shape;668;p26"/>
          <p:cNvSpPr txBox="1"/>
          <p:nvPr>
            <p:ph idx="14" type="subTitle"/>
          </p:nvPr>
        </p:nvSpPr>
        <p:spPr>
          <a:xfrm>
            <a:off x="6395100" y="3963250"/>
            <a:ext cx="2063100" cy="48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9" name="Google Shape;669;p26"/>
          <p:cNvSpPr txBox="1"/>
          <p:nvPr>
            <p:ph idx="15" type="subTitle"/>
          </p:nvPr>
        </p:nvSpPr>
        <p:spPr>
          <a:xfrm>
            <a:off x="6395100" y="3551951"/>
            <a:ext cx="20631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Barlow"/>
              <a:buNone/>
              <a:defRPr b="1" sz="2000">
                <a:solidFill>
                  <a:schemeClr val="accent2"/>
                </a:solidFill>
                <a:latin typeface="Barlow"/>
                <a:ea typeface="Barlow"/>
                <a:cs typeface="Barlow"/>
                <a:sym typeface="Barlow"/>
              </a:defRPr>
            </a:lvl1pPr>
            <a:lvl2pPr lvl="1"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2pPr>
            <a:lvl3pPr lvl="2"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3pPr>
            <a:lvl4pPr lvl="3"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4pPr>
            <a:lvl5pPr lvl="4"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5pPr>
            <a:lvl6pPr lvl="5"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6pPr>
            <a:lvl7pPr lvl="6"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7pPr>
            <a:lvl8pPr lvl="7"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8pPr>
            <a:lvl9pPr lvl="8" rtl="0">
              <a:lnSpc>
                <a:spcPct val="100000"/>
              </a:lnSpc>
              <a:spcBef>
                <a:spcPts val="0"/>
              </a:spcBef>
              <a:spcAft>
                <a:spcPts val="0"/>
              </a:spcAft>
              <a:buClr>
                <a:schemeClr val="accent2"/>
              </a:buClr>
              <a:buSzPts val="1400"/>
              <a:buFont typeface="Barlow"/>
              <a:buNone/>
              <a:defRPr b="1">
                <a:solidFill>
                  <a:schemeClr val="accent2"/>
                </a:solidFill>
                <a:latin typeface="Barlow"/>
                <a:ea typeface="Barlow"/>
                <a:cs typeface="Barlow"/>
                <a:sym typeface="Barlow"/>
              </a:defRPr>
            </a:lvl9pPr>
          </a:lstStyle>
          <a:p/>
        </p:txBody>
      </p:sp>
      <p:grpSp>
        <p:nvGrpSpPr>
          <p:cNvPr id="670" name="Google Shape;670;p26"/>
          <p:cNvGrpSpPr/>
          <p:nvPr/>
        </p:nvGrpSpPr>
        <p:grpSpPr>
          <a:xfrm>
            <a:off x="8140895" y="199900"/>
            <a:ext cx="767307" cy="704132"/>
            <a:chOff x="8140895" y="199900"/>
            <a:chExt cx="767307" cy="704132"/>
          </a:xfrm>
        </p:grpSpPr>
        <p:sp>
          <p:nvSpPr>
            <p:cNvPr id="671" name="Google Shape;671;p26"/>
            <p:cNvSpPr/>
            <p:nvPr/>
          </p:nvSpPr>
          <p:spPr>
            <a:xfrm>
              <a:off x="8724801" y="26185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72" name="Google Shape;672;p26"/>
            <p:cNvGrpSpPr/>
            <p:nvPr/>
          </p:nvGrpSpPr>
          <p:grpSpPr>
            <a:xfrm>
              <a:off x="8802745" y="798575"/>
              <a:ext cx="105457" cy="105457"/>
              <a:chOff x="7812545" y="194375"/>
              <a:chExt cx="105457" cy="105457"/>
            </a:xfrm>
          </p:grpSpPr>
          <p:sp>
            <p:nvSpPr>
              <p:cNvPr id="673" name="Google Shape;673;p2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26"/>
            <p:cNvGrpSpPr/>
            <p:nvPr/>
          </p:nvGrpSpPr>
          <p:grpSpPr>
            <a:xfrm>
              <a:off x="8140895" y="199900"/>
              <a:ext cx="105457" cy="105457"/>
              <a:chOff x="7812545" y="194375"/>
              <a:chExt cx="105457" cy="105457"/>
            </a:xfrm>
          </p:grpSpPr>
          <p:sp>
            <p:nvSpPr>
              <p:cNvPr id="678" name="Google Shape;678;p2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2" name="Google Shape;682;p26"/>
          <p:cNvGrpSpPr/>
          <p:nvPr/>
        </p:nvGrpSpPr>
        <p:grpSpPr>
          <a:xfrm>
            <a:off x="198551" y="248100"/>
            <a:ext cx="340151" cy="550476"/>
            <a:chOff x="198551" y="248100"/>
            <a:chExt cx="340151" cy="550476"/>
          </a:xfrm>
        </p:grpSpPr>
        <p:sp>
          <p:nvSpPr>
            <p:cNvPr id="683" name="Google Shape;683;p26"/>
            <p:cNvSpPr/>
            <p:nvPr/>
          </p:nvSpPr>
          <p:spPr>
            <a:xfrm>
              <a:off x="198551" y="7206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84" name="Google Shape;684;p26"/>
            <p:cNvGrpSpPr/>
            <p:nvPr/>
          </p:nvGrpSpPr>
          <p:grpSpPr>
            <a:xfrm>
              <a:off x="433245" y="248100"/>
              <a:ext cx="105457" cy="105457"/>
              <a:chOff x="7812545" y="194375"/>
              <a:chExt cx="105457" cy="105457"/>
            </a:xfrm>
          </p:grpSpPr>
          <p:sp>
            <p:nvSpPr>
              <p:cNvPr id="685" name="Google Shape;685;p2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9" name="Google Shape;689;p26"/>
          <p:cNvSpPr/>
          <p:nvPr/>
        </p:nvSpPr>
        <p:spPr>
          <a:xfrm flipH="1">
            <a:off x="8724788" y="4527038"/>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6"/>
          <p:cNvGrpSpPr/>
          <p:nvPr/>
        </p:nvGrpSpPr>
        <p:grpSpPr>
          <a:xfrm>
            <a:off x="2880351" y="4654848"/>
            <a:ext cx="2357201" cy="285801"/>
            <a:chOff x="2880351" y="4654848"/>
            <a:chExt cx="2357201" cy="285801"/>
          </a:xfrm>
        </p:grpSpPr>
        <p:sp>
          <p:nvSpPr>
            <p:cNvPr id="691" name="Google Shape;691;p26"/>
            <p:cNvSpPr/>
            <p:nvPr/>
          </p:nvSpPr>
          <p:spPr>
            <a:xfrm>
              <a:off x="2880351" y="4862698"/>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92" name="Google Shape;692;p26"/>
            <p:cNvGrpSpPr/>
            <p:nvPr/>
          </p:nvGrpSpPr>
          <p:grpSpPr>
            <a:xfrm>
              <a:off x="3601095" y="4654848"/>
              <a:ext cx="105457" cy="105457"/>
              <a:chOff x="7812545" y="194375"/>
              <a:chExt cx="105457" cy="105457"/>
            </a:xfrm>
          </p:grpSpPr>
          <p:sp>
            <p:nvSpPr>
              <p:cNvPr id="693" name="Google Shape;693;p2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6"/>
            <p:cNvSpPr/>
            <p:nvPr/>
          </p:nvSpPr>
          <p:spPr>
            <a:xfrm>
              <a:off x="4343376" y="4862698"/>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98" name="Google Shape;698;p26"/>
            <p:cNvGrpSpPr/>
            <p:nvPr/>
          </p:nvGrpSpPr>
          <p:grpSpPr>
            <a:xfrm>
              <a:off x="5132095" y="4654848"/>
              <a:ext cx="105457" cy="105457"/>
              <a:chOff x="7812545" y="194375"/>
              <a:chExt cx="105457" cy="105457"/>
            </a:xfrm>
          </p:grpSpPr>
          <p:sp>
            <p:nvSpPr>
              <p:cNvPr id="699" name="Google Shape;699;p2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703" name="Shape 703"/>
        <p:cNvGrpSpPr/>
        <p:nvPr/>
      </p:nvGrpSpPr>
      <p:grpSpPr>
        <a:xfrm>
          <a:off x="0" y="0"/>
          <a:ext cx="0" cy="0"/>
          <a:chOff x="0" y="0"/>
          <a:chExt cx="0" cy="0"/>
        </a:xfrm>
      </p:grpSpPr>
      <p:sp>
        <p:nvSpPr>
          <p:cNvPr id="704" name="Google Shape;70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5" name="Google Shape;705;p27"/>
          <p:cNvSpPr txBox="1"/>
          <p:nvPr>
            <p:ph type="title"/>
          </p:nvPr>
        </p:nvSpPr>
        <p:spPr>
          <a:xfrm>
            <a:off x="685800" y="1976850"/>
            <a:ext cx="35988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6" name="Google Shape;706;p27"/>
          <p:cNvSpPr txBox="1"/>
          <p:nvPr>
            <p:ph idx="1" type="subTitle"/>
          </p:nvPr>
        </p:nvSpPr>
        <p:spPr>
          <a:xfrm>
            <a:off x="685800" y="2627175"/>
            <a:ext cx="3598800" cy="75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707" name="Google Shape;707;p27"/>
          <p:cNvGrpSpPr/>
          <p:nvPr/>
        </p:nvGrpSpPr>
        <p:grpSpPr>
          <a:xfrm>
            <a:off x="203282" y="217187"/>
            <a:ext cx="801319" cy="855707"/>
            <a:chOff x="203282" y="217187"/>
            <a:chExt cx="801319" cy="855707"/>
          </a:xfrm>
        </p:grpSpPr>
        <p:sp>
          <p:nvSpPr>
            <p:cNvPr id="708" name="Google Shape;708;p27"/>
            <p:cNvSpPr/>
            <p:nvPr/>
          </p:nvSpPr>
          <p:spPr>
            <a:xfrm>
              <a:off x="899150" y="21718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27"/>
            <p:cNvGrpSpPr/>
            <p:nvPr/>
          </p:nvGrpSpPr>
          <p:grpSpPr>
            <a:xfrm>
              <a:off x="203282" y="967438"/>
              <a:ext cx="105457" cy="105457"/>
              <a:chOff x="7812545" y="194375"/>
              <a:chExt cx="105457" cy="105457"/>
            </a:xfrm>
          </p:grpSpPr>
          <p:sp>
            <p:nvSpPr>
              <p:cNvPr id="710" name="Google Shape;710;p2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 name="Google Shape;714;p27"/>
          <p:cNvGrpSpPr/>
          <p:nvPr/>
        </p:nvGrpSpPr>
        <p:grpSpPr>
          <a:xfrm>
            <a:off x="-486246" y="4538820"/>
            <a:ext cx="1490848" cy="877511"/>
            <a:chOff x="-486246" y="4538820"/>
            <a:chExt cx="1490848" cy="877511"/>
          </a:xfrm>
        </p:grpSpPr>
        <p:sp>
          <p:nvSpPr>
            <p:cNvPr id="715" name="Google Shape;715;p27"/>
            <p:cNvSpPr/>
            <p:nvPr/>
          </p:nvSpPr>
          <p:spPr>
            <a:xfrm>
              <a:off x="-486246" y="453882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899150" y="485013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1">
    <p:spTree>
      <p:nvGrpSpPr>
        <p:cNvPr id="717" name="Shape 717"/>
        <p:cNvGrpSpPr/>
        <p:nvPr/>
      </p:nvGrpSpPr>
      <p:grpSpPr>
        <a:xfrm>
          <a:off x="0" y="0"/>
          <a:ext cx="0" cy="0"/>
          <a:chOff x="0" y="0"/>
          <a:chExt cx="0" cy="0"/>
        </a:xfrm>
      </p:grpSpPr>
      <p:sp>
        <p:nvSpPr>
          <p:cNvPr id="718" name="Google Shape;71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9" name="Google Shape;719;p28"/>
          <p:cNvSpPr txBox="1"/>
          <p:nvPr>
            <p:ph type="title"/>
          </p:nvPr>
        </p:nvSpPr>
        <p:spPr>
          <a:xfrm>
            <a:off x="4859400" y="1976850"/>
            <a:ext cx="35988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0" name="Google Shape;720;p28"/>
          <p:cNvSpPr txBox="1"/>
          <p:nvPr>
            <p:ph idx="1" type="subTitle"/>
          </p:nvPr>
        </p:nvSpPr>
        <p:spPr>
          <a:xfrm>
            <a:off x="4859400" y="2627175"/>
            <a:ext cx="3598800" cy="75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721" name="Google Shape;721;p28"/>
          <p:cNvGrpSpPr/>
          <p:nvPr/>
        </p:nvGrpSpPr>
        <p:grpSpPr>
          <a:xfrm>
            <a:off x="4267201" y="4281023"/>
            <a:ext cx="2862276" cy="557407"/>
            <a:chOff x="4267201" y="4281023"/>
            <a:chExt cx="2862276" cy="557407"/>
          </a:xfrm>
        </p:grpSpPr>
        <p:sp>
          <p:nvSpPr>
            <p:cNvPr id="722" name="Google Shape;722;p28"/>
            <p:cNvSpPr/>
            <p:nvPr/>
          </p:nvSpPr>
          <p:spPr>
            <a:xfrm>
              <a:off x="4267201" y="4746723"/>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723" name="Google Shape;723;p28"/>
            <p:cNvGrpSpPr/>
            <p:nvPr/>
          </p:nvGrpSpPr>
          <p:grpSpPr>
            <a:xfrm>
              <a:off x="5127270" y="4281023"/>
              <a:ext cx="105457" cy="105457"/>
              <a:chOff x="7812545" y="194375"/>
              <a:chExt cx="105457" cy="105457"/>
            </a:xfrm>
          </p:grpSpPr>
          <p:sp>
            <p:nvSpPr>
              <p:cNvPr id="724" name="Google Shape;724;p2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28"/>
            <p:cNvSpPr/>
            <p:nvPr/>
          </p:nvSpPr>
          <p:spPr>
            <a:xfrm>
              <a:off x="6165650" y="4487449"/>
              <a:ext cx="171626" cy="171626"/>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729" name="Google Shape;729;p28"/>
            <p:cNvGrpSpPr/>
            <p:nvPr/>
          </p:nvGrpSpPr>
          <p:grpSpPr>
            <a:xfrm>
              <a:off x="7024020" y="4732973"/>
              <a:ext cx="105457" cy="105457"/>
              <a:chOff x="7812545" y="194375"/>
              <a:chExt cx="105457" cy="105457"/>
            </a:xfrm>
          </p:grpSpPr>
          <p:sp>
            <p:nvSpPr>
              <p:cNvPr id="730" name="Google Shape;730;p2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28"/>
          <p:cNvSpPr/>
          <p:nvPr/>
        </p:nvSpPr>
        <p:spPr>
          <a:xfrm rot="5828238">
            <a:off x="712226"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flipH="1">
            <a:off x="8516050" y="4487450"/>
            <a:ext cx="1172375" cy="942725"/>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28"/>
          <p:cNvGrpSpPr/>
          <p:nvPr/>
        </p:nvGrpSpPr>
        <p:grpSpPr>
          <a:xfrm>
            <a:off x="8176604" y="-179030"/>
            <a:ext cx="1421198" cy="1325909"/>
            <a:chOff x="8176604" y="-179030"/>
            <a:chExt cx="1421198" cy="1325909"/>
          </a:xfrm>
        </p:grpSpPr>
        <p:sp>
          <p:nvSpPr>
            <p:cNvPr id="737" name="Google Shape;737;p28"/>
            <p:cNvSpPr/>
            <p:nvPr/>
          </p:nvSpPr>
          <p:spPr>
            <a:xfrm flipH="1">
              <a:off x="8606683" y="-17903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flipH="1">
              <a:off x="8176604" y="34998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28"/>
            <p:cNvGrpSpPr/>
            <p:nvPr/>
          </p:nvGrpSpPr>
          <p:grpSpPr>
            <a:xfrm>
              <a:off x="8732620" y="1041423"/>
              <a:ext cx="105457" cy="105457"/>
              <a:chOff x="7812545" y="194375"/>
              <a:chExt cx="105457" cy="105457"/>
            </a:xfrm>
          </p:grpSpPr>
          <p:sp>
            <p:nvSpPr>
              <p:cNvPr id="740" name="Google Shape;740;p2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4" name="Google Shape;744;p28"/>
          <p:cNvSpPr/>
          <p:nvPr/>
        </p:nvSpPr>
        <p:spPr>
          <a:xfrm>
            <a:off x="-1881050" y="-618725"/>
            <a:ext cx="6399210" cy="5209061"/>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3">
    <p:spTree>
      <p:nvGrpSpPr>
        <p:cNvPr id="745" name="Shape 745"/>
        <p:cNvGrpSpPr/>
        <p:nvPr/>
      </p:nvGrpSpPr>
      <p:grpSpPr>
        <a:xfrm>
          <a:off x="0" y="0"/>
          <a:ext cx="0" cy="0"/>
          <a:chOff x="0" y="0"/>
          <a:chExt cx="0" cy="0"/>
        </a:xfrm>
      </p:grpSpPr>
      <p:sp>
        <p:nvSpPr>
          <p:cNvPr id="746" name="Google Shape;746;p29"/>
          <p:cNvSpPr/>
          <p:nvPr/>
        </p:nvSpPr>
        <p:spPr>
          <a:xfrm flipH="1" rot="10800000">
            <a:off x="708675" y="219590"/>
            <a:ext cx="7726638" cy="4704323"/>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8" name="Google Shape;748;p29"/>
          <p:cNvSpPr txBox="1"/>
          <p:nvPr>
            <p:ph type="title"/>
          </p:nvPr>
        </p:nvSpPr>
        <p:spPr>
          <a:xfrm>
            <a:off x="1342950" y="1382675"/>
            <a:ext cx="6458100" cy="124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0000"/>
              <a:buNone/>
              <a:defRPr sz="10000">
                <a:solidFill>
                  <a:schemeClr val="accent2"/>
                </a:solidFill>
              </a:defRPr>
            </a:lvl1pPr>
            <a:lvl2pPr lvl="1" rtl="0">
              <a:spcBef>
                <a:spcPts val="0"/>
              </a:spcBef>
              <a:spcAft>
                <a:spcPts val="0"/>
              </a:spcAft>
              <a:buClr>
                <a:schemeClr val="accent2"/>
              </a:buClr>
              <a:buSzPts val="10000"/>
              <a:buNone/>
              <a:defRPr sz="10000">
                <a:solidFill>
                  <a:schemeClr val="accent2"/>
                </a:solidFill>
              </a:defRPr>
            </a:lvl2pPr>
            <a:lvl3pPr lvl="2" rtl="0">
              <a:spcBef>
                <a:spcPts val="0"/>
              </a:spcBef>
              <a:spcAft>
                <a:spcPts val="0"/>
              </a:spcAft>
              <a:buClr>
                <a:schemeClr val="accent2"/>
              </a:buClr>
              <a:buSzPts val="10000"/>
              <a:buNone/>
              <a:defRPr sz="10000">
                <a:solidFill>
                  <a:schemeClr val="accent2"/>
                </a:solidFill>
              </a:defRPr>
            </a:lvl3pPr>
            <a:lvl4pPr lvl="3" rtl="0">
              <a:spcBef>
                <a:spcPts val="0"/>
              </a:spcBef>
              <a:spcAft>
                <a:spcPts val="0"/>
              </a:spcAft>
              <a:buClr>
                <a:schemeClr val="accent2"/>
              </a:buClr>
              <a:buSzPts val="10000"/>
              <a:buNone/>
              <a:defRPr sz="10000">
                <a:solidFill>
                  <a:schemeClr val="accent2"/>
                </a:solidFill>
              </a:defRPr>
            </a:lvl4pPr>
            <a:lvl5pPr lvl="4" rtl="0">
              <a:spcBef>
                <a:spcPts val="0"/>
              </a:spcBef>
              <a:spcAft>
                <a:spcPts val="0"/>
              </a:spcAft>
              <a:buClr>
                <a:schemeClr val="accent2"/>
              </a:buClr>
              <a:buSzPts val="10000"/>
              <a:buNone/>
              <a:defRPr sz="10000">
                <a:solidFill>
                  <a:schemeClr val="accent2"/>
                </a:solidFill>
              </a:defRPr>
            </a:lvl5pPr>
            <a:lvl6pPr lvl="5" rtl="0">
              <a:spcBef>
                <a:spcPts val="0"/>
              </a:spcBef>
              <a:spcAft>
                <a:spcPts val="0"/>
              </a:spcAft>
              <a:buClr>
                <a:schemeClr val="accent2"/>
              </a:buClr>
              <a:buSzPts val="10000"/>
              <a:buNone/>
              <a:defRPr sz="10000">
                <a:solidFill>
                  <a:schemeClr val="accent2"/>
                </a:solidFill>
              </a:defRPr>
            </a:lvl6pPr>
            <a:lvl7pPr lvl="6" rtl="0">
              <a:spcBef>
                <a:spcPts val="0"/>
              </a:spcBef>
              <a:spcAft>
                <a:spcPts val="0"/>
              </a:spcAft>
              <a:buClr>
                <a:schemeClr val="accent2"/>
              </a:buClr>
              <a:buSzPts val="10000"/>
              <a:buNone/>
              <a:defRPr sz="10000">
                <a:solidFill>
                  <a:schemeClr val="accent2"/>
                </a:solidFill>
              </a:defRPr>
            </a:lvl7pPr>
            <a:lvl8pPr lvl="7" rtl="0">
              <a:spcBef>
                <a:spcPts val="0"/>
              </a:spcBef>
              <a:spcAft>
                <a:spcPts val="0"/>
              </a:spcAft>
              <a:buClr>
                <a:schemeClr val="accent2"/>
              </a:buClr>
              <a:buSzPts val="10000"/>
              <a:buNone/>
              <a:defRPr sz="10000">
                <a:solidFill>
                  <a:schemeClr val="accent2"/>
                </a:solidFill>
              </a:defRPr>
            </a:lvl8pPr>
            <a:lvl9pPr lvl="8" rtl="0">
              <a:spcBef>
                <a:spcPts val="0"/>
              </a:spcBef>
              <a:spcAft>
                <a:spcPts val="0"/>
              </a:spcAft>
              <a:buClr>
                <a:schemeClr val="accent2"/>
              </a:buClr>
              <a:buSzPts val="10000"/>
              <a:buNone/>
              <a:defRPr sz="10000">
                <a:solidFill>
                  <a:schemeClr val="accent2"/>
                </a:solidFill>
              </a:defRPr>
            </a:lvl9pPr>
          </a:lstStyle>
          <a:p/>
        </p:txBody>
      </p:sp>
      <p:sp>
        <p:nvSpPr>
          <p:cNvPr id="749" name="Google Shape;749;p29"/>
          <p:cNvSpPr txBox="1"/>
          <p:nvPr>
            <p:ph idx="1" type="subTitle"/>
          </p:nvPr>
        </p:nvSpPr>
        <p:spPr>
          <a:xfrm>
            <a:off x="2011650" y="2844800"/>
            <a:ext cx="51207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50" name="Google Shape;750;p29"/>
          <p:cNvGrpSpPr/>
          <p:nvPr/>
        </p:nvGrpSpPr>
        <p:grpSpPr>
          <a:xfrm>
            <a:off x="-491969" y="3889601"/>
            <a:ext cx="2426346" cy="1766101"/>
            <a:chOff x="-491969" y="3889601"/>
            <a:chExt cx="2426346" cy="1766101"/>
          </a:xfrm>
        </p:grpSpPr>
        <p:sp>
          <p:nvSpPr>
            <p:cNvPr id="751" name="Google Shape;751;p29"/>
            <p:cNvSpPr/>
            <p:nvPr/>
          </p:nvSpPr>
          <p:spPr>
            <a:xfrm>
              <a:off x="-261950" y="3889601"/>
              <a:ext cx="2196327" cy="1766101"/>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flipH="1">
              <a:off x="-491969" y="4265416"/>
              <a:ext cx="1463670" cy="1338068"/>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29"/>
          <p:cNvGrpSpPr/>
          <p:nvPr/>
        </p:nvGrpSpPr>
        <p:grpSpPr>
          <a:xfrm>
            <a:off x="8112408" y="-304605"/>
            <a:ext cx="1502819" cy="1131369"/>
            <a:chOff x="8112408" y="-304605"/>
            <a:chExt cx="1502819" cy="1131369"/>
          </a:xfrm>
        </p:grpSpPr>
        <p:sp>
          <p:nvSpPr>
            <p:cNvPr id="754" name="Google Shape;754;p29"/>
            <p:cNvSpPr/>
            <p:nvPr/>
          </p:nvSpPr>
          <p:spPr>
            <a:xfrm flipH="1">
              <a:off x="8112408" y="-304600"/>
              <a:ext cx="1406967" cy="113136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flipH="1">
              <a:off x="8624108" y="-304605"/>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29"/>
          <p:cNvGrpSpPr/>
          <p:nvPr/>
        </p:nvGrpSpPr>
        <p:grpSpPr>
          <a:xfrm>
            <a:off x="356395" y="307050"/>
            <a:ext cx="1124357" cy="1900014"/>
            <a:chOff x="356395" y="307050"/>
            <a:chExt cx="1124357" cy="1900014"/>
          </a:xfrm>
        </p:grpSpPr>
        <p:grpSp>
          <p:nvGrpSpPr>
            <p:cNvPr id="757" name="Google Shape;757;p29"/>
            <p:cNvGrpSpPr/>
            <p:nvPr/>
          </p:nvGrpSpPr>
          <p:grpSpPr>
            <a:xfrm>
              <a:off x="356395" y="1077175"/>
              <a:ext cx="105457" cy="105457"/>
              <a:chOff x="7812545" y="194375"/>
              <a:chExt cx="105457" cy="105457"/>
            </a:xfrm>
          </p:grpSpPr>
          <p:sp>
            <p:nvSpPr>
              <p:cNvPr id="758" name="Google Shape;758;p2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29"/>
            <p:cNvSpPr/>
            <p:nvPr/>
          </p:nvSpPr>
          <p:spPr>
            <a:xfrm>
              <a:off x="525263" y="210167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886526" y="30705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764" name="Google Shape;764;p29"/>
            <p:cNvGrpSpPr/>
            <p:nvPr/>
          </p:nvGrpSpPr>
          <p:grpSpPr>
            <a:xfrm>
              <a:off x="1375295" y="1834350"/>
              <a:ext cx="105457" cy="105457"/>
              <a:chOff x="7812545" y="194375"/>
              <a:chExt cx="105457" cy="105457"/>
            </a:xfrm>
          </p:grpSpPr>
          <p:sp>
            <p:nvSpPr>
              <p:cNvPr id="765" name="Google Shape;765;p2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9" name="Google Shape;769;p29"/>
          <p:cNvGrpSpPr/>
          <p:nvPr/>
        </p:nvGrpSpPr>
        <p:grpSpPr>
          <a:xfrm>
            <a:off x="7287120" y="3141625"/>
            <a:ext cx="1552557" cy="1766094"/>
            <a:chOff x="7400320" y="248200"/>
            <a:chExt cx="1552557" cy="1766094"/>
          </a:xfrm>
        </p:grpSpPr>
        <p:sp>
          <p:nvSpPr>
            <p:cNvPr id="770" name="Google Shape;770;p29"/>
            <p:cNvSpPr/>
            <p:nvPr/>
          </p:nvSpPr>
          <p:spPr>
            <a:xfrm>
              <a:off x="8405475" y="11902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8861176" y="24820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772" name="Google Shape;772;p29"/>
            <p:cNvGrpSpPr/>
            <p:nvPr/>
          </p:nvGrpSpPr>
          <p:grpSpPr>
            <a:xfrm>
              <a:off x="8847420" y="1908838"/>
              <a:ext cx="105457" cy="105457"/>
              <a:chOff x="7812545" y="194375"/>
              <a:chExt cx="105457" cy="105457"/>
            </a:xfrm>
          </p:grpSpPr>
          <p:sp>
            <p:nvSpPr>
              <p:cNvPr id="773" name="Google Shape;773;p2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29"/>
            <p:cNvGrpSpPr/>
            <p:nvPr/>
          </p:nvGrpSpPr>
          <p:grpSpPr>
            <a:xfrm>
              <a:off x="7400320" y="473138"/>
              <a:ext cx="105457" cy="105457"/>
              <a:chOff x="7812545" y="194375"/>
              <a:chExt cx="105457" cy="105457"/>
            </a:xfrm>
          </p:grpSpPr>
          <p:sp>
            <p:nvSpPr>
              <p:cNvPr id="778" name="Google Shape;778;p2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2" name="Google Shape;782;p29"/>
          <p:cNvGrpSpPr/>
          <p:nvPr/>
        </p:nvGrpSpPr>
        <p:grpSpPr>
          <a:xfrm>
            <a:off x="6039884" y="307038"/>
            <a:ext cx="1761155" cy="1002727"/>
            <a:chOff x="6039884" y="307038"/>
            <a:chExt cx="1761155" cy="1002727"/>
          </a:xfrm>
        </p:grpSpPr>
        <p:sp>
          <p:nvSpPr>
            <p:cNvPr id="783" name="Google Shape;783;p29"/>
            <p:cNvSpPr/>
            <p:nvPr/>
          </p:nvSpPr>
          <p:spPr>
            <a:xfrm flipH="1">
              <a:off x="6039884" y="455902"/>
              <a:ext cx="1463616" cy="468662"/>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7695588" y="120437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29"/>
            <p:cNvGrpSpPr/>
            <p:nvPr/>
          </p:nvGrpSpPr>
          <p:grpSpPr>
            <a:xfrm>
              <a:off x="7398045" y="307038"/>
              <a:ext cx="105457" cy="105457"/>
              <a:chOff x="7812545" y="194375"/>
              <a:chExt cx="105457" cy="105457"/>
            </a:xfrm>
          </p:grpSpPr>
          <p:sp>
            <p:nvSpPr>
              <p:cNvPr id="786" name="Google Shape;786;p2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4">
    <p:spTree>
      <p:nvGrpSpPr>
        <p:cNvPr id="790" name="Shape 790"/>
        <p:cNvGrpSpPr/>
        <p:nvPr/>
      </p:nvGrpSpPr>
      <p:grpSpPr>
        <a:xfrm>
          <a:off x="0" y="0"/>
          <a:ext cx="0" cy="0"/>
          <a:chOff x="0" y="0"/>
          <a:chExt cx="0" cy="0"/>
        </a:xfrm>
      </p:grpSpPr>
      <p:sp>
        <p:nvSpPr>
          <p:cNvPr id="791" name="Google Shape;79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2" name="Google Shape;792;p30"/>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3" name="Google Shape;793;p30"/>
          <p:cNvSpPr txBox="1"/>
          <p:nvPr>
            <p:ph idx="1" type="subTitle"/>
          </p:nvPr>
        </p:nvSpPr>
        <p:spPr>
          <a:xfrm>
            <a:off x="685800" y="3831709"/>
            <a:ext cx="3651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4" name="Google Shape;794;p30"/>
          <p:cNvSpPr txBox="1"/>
          <p:nvPr>
            <p:ph idx="2" type="subTitle"/>
          </p:nvPr>
        </p:nvSpPr>
        <p:spPr>
          <a:xfrm>
            <a:off x="2129250" y="2403350"/>
            <a:ext cx="48855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5" name="Google Shape;795;p30"/>
          <p:cNvSpPr txBox="1"/>
          <p:nvPr>
            <p:ph idx="3" type="subTitle"/>
          </p:nvPr>
        </p:nvSpPr>
        <p:spPr>
          <a:xfrm>
            <a:off x="4807243" y="3831709"/>
            <a:ext cx="3651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6" name="Google Shape;796;p30"/>
          <p:cNvSpPr txBox="1"/>
          <p:nvPr>
            <p:ph hasCustomPrompt="1" idx="4" type="title"/>
          </p:nvPr>
        </p:nvSpPr>
        <p:spPr>
          <a:xfrm>
            <a:off x="685800" y="3117675"/>
            <a:ext cx="36510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97" name="Google Shape;797;p30"/>
          <p:cNvSpPr txBox="1"/>
          <p:nvPr>
            <p:ph hasCustomPrompt="1" idx="5" type="title"/>
          </p:nvPr>
        </p:nvSpPr>
        <p:spPr>
          <a:xfrm>
            <a:off x="2129250" y="1691873"/>
            <a:ext cx="48855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98" name="Google Shape;798;p30"/>
          <p:cNvSpPr txBox="1"/>
          <p:nvPr>
            <p:ph hasCustomPrompt="1" idx="6" type="title"/>
          </p:nvPr>
        </p:nvSpPr>
        <p:spPr>
          <a:xfrm>
            <a:off x="4807125" y="3117675"/>
            <a:ext cx="36510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99" name="Google Shape;799;p30"/>
          <p:cNvSpPr/>
          <p:nvPr/>
        </p:nvSpPr>
        <p:spPr>
          <a:xfrm flipH="1">
            <a:off x="-379375" y="-260675"/>
            <a:ext cx="1172375" cy="942725"/>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8191050" y="4377350"/>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4"/>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4"/>
          <p:cNvSpPr txBox="1"/>
          <p:nvPr>
            <p:ph idx="1" type="body"/>
          </p:nvPr>
        </p:nvSpPr>
        <p:spPr>
          <a:xfrm>
            <a:off x="685800" y="1152475"/>
            <a:ext cx="7786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
        <p:nvSpPr>
          <p:cNvPr id="49" name="Google Shape;4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0" name="Google Shape;50;p4"/>
          <p:cNvGrpSpPr/>
          <p:nvPr/>
        </p:nvGrpSpPr>
        <p:grpSpPr>
          <a:xfrm>
            <a:off x="215745" y="152937"/>
            <a:ext cx="470057" cy="586177"/>
            <a:chOff x="215745" y="152938"/>
            <a:chExt cx="470057" cy="586177"/>
          </a:xfrm>
        </p:grpSpPr>
        <p:sp>
          <p:nvSpPr>
            <p:cNvPr id="51" name="Google Shape;51;p4"/>
            <p:cNvSpPr/>
            <p:nvPr/>
          </p:nvSpPr>
          <p:spPr>
            <a:xfrm>
              <a:off x="215750" y="6337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07851" y="2248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53" name="Google Shape;53;p4"/>
            <p:cNvGrpSpPr/>
            <p:nvPr/>
          </p:nvGrpSpPr>
          <p:grpSpPr>
            <a:xfrm>
              <a:off x="215745" y="152938"/>
              <a:ext cx="105457" cy="105457"/>
              <a:chOff x="7812545" y="194375"/>
              <a:chExt cx="105457" cy="105457"/>
            </a:xfrm>
          </p:grpSpPr>
          <p:sp>
            <p:nvSpPr>
              <p:cNvPr id="54" name="Google Shape;54;p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 name="Google Shape;58;p4"/>
          <p:cNvGrpSpPr/>
          <p:nvPr/>
        </p:nvGrpSpPr>
        <p:grpSpPr>
          <a:xfrm rot="10800000">
            <a:off x="8496297" y="4349552"/>
            <a:ext cx="470057" cy="586177"/>
            <a:chOff x="215745" y="152938"/>
            <a:chExt cx="470057" cy="586177"/>
          </a:xfrm>
        </p:grpSpPr>
        <p:sp>
          <p:nvSpPr>
            <p:cNvPr id="59" name="Google Shape;59;p4"/>
            <p:cNvSpPr/>
            <p:nvPr/>
          </p:nvSpPr>
          <p:spPr>
            <a:xfrm>
              <a:off x="215750" y="6337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07851" y="2248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61" name="Google Shape;61;p4"/>
            <p:cNvGrpSpPr/>
            <p:nvPr/>
          </p:nvGrpSpPr>
          <p:grpSpPr>
            <a:xfrm>
              <a:off x="215745" y="152938"/>
              <a:ext cx="105457" cy="105457"/>
              <a:chOff x="7812545" y="194375"/>
              <a:chExt cx="105457" cy="105457"/>
            </a:xfrm>
          </p:grpSpPr>
          <p:sp>
            <p:nvSpPr>
              <p:cNvPr id="62" name="Google Shape;62;p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 name="Google Shape;66;p4"/>
          <p:cNvGrpSpPr/>
          <p:nvPr/>
        </p:nvGrpSpPr>
        <p:grpSpPr>
          <a:xfrm>
            <a:off x="7610270" y="-737025"/>
            <a:ext cx="2476138" cy="1789104"/>
            <a:chOff x="7610270" y="-737025"/>
            <a:chExt cx="2476138" cy="1789104"/>
          </a:xfrm>
        </p:grpSpPr>
        <p:sp>
          <p:nvSpPr>
            <p:cNvPr id="67" name="Google Shape;67;p4"/>
            <p:cNvSpPr/>
            <p:nvPr/>
          </p:nvSpPr>
          <p:spPr>
            <a:xfrm flipH="1">
              <a:off x="7861475" y="-737025"/>
              <a:ext cx="2224933" cy="178910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506983" y="-551625"/>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4"/>
            <p:cNvGrpSpPr/>
            <p:nvPr/>
          </p:nvGrpSpPr>
          <p:grpSpPr>
            <a:xfrm>
              <a:off x="7610270" y="211113"/>
              <a:ext cx="105457" cy="105457"/>
              <a:chOff x="7812545" y="194375"/>
              <a:chExt cx="105457" cy="105457"/>
            </a:xfrm>
          </p:grpSpPr>
          <p:sp>
            <p:nvSpPr>
              <p:cNvPr id="70" name="Google Shape;70;p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 name="Google Shape;74;p4"/>
          <p:cNvSpPr/>
          <p:nvPr/>
        </p:nvSpPr>
        <p:spPr>
          <a:xfrm rot="-6150494">
            <a:off x="-869858" y="4348040"/>
            <a:ext cx="1855548" cy="1753582"/>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rgbClr val="DED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6">
    <p:spTree>
      <p:nvGrpSpPr>
        <p:cNvPr id="801" name="Shape 801"/>
        <p:cNvGrpSpPr/>
        <p:nvPr/>
      </p:nvGrpSpPr>
      <p:grpSpPr>
        <a:xfrm>
          <a:off x="0" y="0"/>
          <a:ext cx="0" cy="0"/>
          <a:chOff x="0" y="0"/>
          <a:chExt cx="0" cy="0"/>
        </a:xfrm>
      </p:grpSpPr>
      <p:sp>
        <p:nvSpPr>
          <p:cNvPr id="802" name="Google Shape;8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03" name="Google Shape;803;p31"/>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04" name="Google Shape;804;p31"/>
          <p:cNvGrpSpPr/>
          <p:nvPr/>
        </p:nvGrpSpPr>
        <p:grpSpPr>
          <a:xfrm>
            <a:off x="286211" y="261301"/>
            <a:ext cx="678453" cy="565475"/>
            <a:chOff x="286211" y="261301"/>
            <a:chExt cx="678453" cy="565475"/>
          </a:xfrm>
        </p:grpSpPr>
        <p:sp>
          <p:nvSpPr>
            <p:cNvPr id="805" name="Google Shape;805;p31"/>
            <p:cNvSpPr/>
            <p:nvPr/>
          </p:nvSpPr>
          <p:spPr>
            <a:xfrm>
              <a:off x="319288" y="72138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31"/>
            <p:cNvGrpSpPr/>
            <p:nvPr/>
          </p:nvGrpSpPr>
          <p:grpSpPr>
            <a:xfrm>
              <a:off x="859207" y="294338"/>
              <a:ext cx="105457" cy="105457"/>
              <a:chOff x="7812545" y="194375"/>
              <a:chExt cx="105457" cy="105457"/>
            </a:xfrm>
          </p:grpSpPr>
          <p:sp>
            <p:nvSpPr>
              <p:cNvPr id="807" name="Google Shape;807;p3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31"/>
            <p:cNvSpPr/>
            <p:nvPr/>
          </p:nvSpPr>
          <p:spPr>
            <a:xfrm>
              <a:off x="286211" y="261301"/>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31"/>
          <p:cNvSpPr/>
          <p:nvPr/>
        </p:nvSpPr>
        <p:spPr>
          <a:xfrm rot="5828238">
            <a:off x="8273326"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31"/>
          <p:cNvGrpSpPr/>
          <p:nvPr/>
        </p:nvGrpSpPr>
        <p:grpSpPr>
          <a:xfrm>
            <a:off x="319295" y="4308988"/>
            <a:ext cx="750832" cy="656232"/>
            <a:chOff x="319295" y="4308988"/>
            <a:chExt cx="750832" cy="656232"/>
          </a:xfrm>
        </p:grpSpPr>
        <p:grpSp>
          <p:nvGrpSpPr>
            <p:cNvPr id="814" name="Google Shape;814;p31"/>
            <p:cNvGrpSpPr/>
            <p:nvPr/>
          </p:nvGrpSpPr>
          <p:grpSpPr>
            <a:xfrm>
              <a:off x="964670" y="4859763"/>
              <a:ext cx="105457" cy="105457"/>
              <a:chOff x="7812545" y="194375"/>
              <a:chExt cx="105457" cy="105457"/>
            </a:xfrm>
          </p:grpSpPr>
          <p:sp>
            <p:nvSpPr>
              <p:cNvPr id="815" name="Google Shape;815;p3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31"/>
            <p:cNvSpPr/>
            <p:nvPr/>
          </p:nvSpPr>
          <p:spPr>
            <a:xfrm>
              <a:off x="424749" y="4721876"/>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31"/>
            <p:cNvGrpSpPr/>
            <p:nvPr/>
          </p:nvGrpSpPr>
          <p:grpSpPr>
            <a:xfrm>
              <a:off x="319295" y="4308988"/>
              <a:ext cx="105457" cy="105457"/>
              <a:chOff x="7812545" y="194375"/>
              <a:chExt cx="105457" cy="105457"/>
            </a:xfrm>
          </p:grpSpPr>
          <p:sp>
            <p:nvSpPr>
              <p:cNvPr id="821" name="Google Shape;821;p3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5" name="Google Shape;825;p31"/>
          <p:cNvGrpSpPr/>
          <p:nvPr/>
        </p:nvGrpSpPr>
        <p:grpSpPr>
          <a:xfrm>
            <a:off x="8112408" y="-304605"/>
            <a:ext cx="1502819" cy="1131369"/>
            <a:chOff x="8112408" y="-304605"/>
            <a:chExt cx="1502819" cy="1131369"/>
          </a:xfrm>
        </p:grpSpPr>
        <p:sp>
          <p:nvSpPr>
            <p:cNvPr id="826" name="Google Shape;826;p31"/>
            <p:cNvSpPr/>
            <p:nvPr/>
          </p:nvSpPr>
          <p:spPr>
            <a:xfrm flipH="1">
              <a:off x="8112408" y="-304600"/>
              <a:ext cx="1406967" cy="113136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flipH="1">
              <a:off x="8624108" y="-304605"/>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5">
    <p:spTree>
      <p:nvGrpSpPr>
        <p:cNvPr id="828" name="Shape 828"/>
        <p:cNvGrpSpPr/>
        <p:nvPr/>
      </p:nvGrpSpPr>
      <p:grpSpPr>
        <a:xfrm>
          <a:off x="0" y="0"/>
          <a:ext cx="0" cy="0"/>
          <a:chOff x="0" y="0"/>
          <a:chExt cx="0" cy="0"/>
        </a:xfrm>
      </p:grpSpPr>
      <p:sp>
        <p:nvSpPr>
          <p:cNvPr id="829" name="Google Shape;82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30" name="Google Shape;830;p32"/>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1" name="Google Shape;831;p32"/>
          <p:cNvSpPr/>
          <p:nvPr/>
        </p:nvSpPr>
        <p:spPr>
          <a:xfrm flipH="1" rot="10800000">
            <a:off x="5573502" y="2080275"/>
            <a:ext cx="5049319" cy="4110228"/>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rot="5828238">
            <a:off x="8273326"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32"/>
          <p:cNvGrpSpPr/>
          <p:nvPr/>
        </p:nvGrpSpPr>
        <p:grpSpPr>
          <a:xfrm>
            <a:off x="319295" y="4308988"/>
            <a:ext cx="750832" cy="656232"/>
            <a:chOff x="319295" y="4308988"/>
            <a:chExt cx="750832" cy="656232"/>
          </a:xfrm>
        </p:grpSpPr>
        <p:grpSp>
          <p:nvGrpSpPr>
            <p:cNvPr id="834" name="Google Shape;834;p32"/>
            <p:cNvGrpSpPr/>
            <p:nvPr/>
          </p:nvGrpSpPr>
          <p:grpSpPr>
            <a:xfrm>
              <a:off x="964670" y="4859763"/>
              <a:ext cx="105457" cy="105457"/>
              <a:chOff x="7812545" y="194375"/>
              <a:chExt cx="105457" cy="105457"/>
            </a:xfrm>
          </p:grpSpPr>
          <p:sp>
            <p:nvSpPr>
              <p:cNvPr id="835" name="Google Shape;835;p3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32"/>
            <p:cNvSpPr/>
            <p:nvPr/>
          </p:nvSpPr>
          <p:spPr>
            <a:xfrm>
              <a:off x="424749" y="4721876"/>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32"/>
            <p:cNvGrpSpPr/>
            <p:nvPr/>
          </p:nvGrpSpPr>
          <p:grpSpPr>
            <a:xfrm>
              <a:off x="319295" y="4308988"/>
              <a:ext cx="105457" cy="105457"/>
              <a:chOff x="7812545" y="194375"/>
              <a:chExt cx="105457" cy="105457"/>
            </a:xfrm>
          </p:grpSpPr>
          <p:sp>
            <p:nvSpPr>
              <p:cNvPr id="841" name="Google Shape;841;p3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5" name="Google Shape;845;p32"/>
          <p:cNvGrpSpPr/>
          <p:nvPr/>
        </p:nvGrpSpPr>
        <p:grpSpPr>
          <a:xfrm>
            <a:off x="319295" y="181363"/>
            <a:ext cx="698582" cy="835057"/>
            <a:chOff x="319295" y="181363"/>
            <a:chExt cx="698582" cy="835057"/>
          </a:xfrm>
        </p:grpSpPr>
        <p:grpSp>
          <p:nvGrpSpPr>
            <p:cNvPr id="846" name="Google Shape;846;p32"/>
            <p:cNvGrpSpPr/>
            <p:nvPr/>
          </p:nvGrpSpPr>
          <p:grpSpPr>
            <a:xfrm>
              <a:off x="912420" y="181363"/>
              <a:ext cx="105457" cy="105457"/>
              <a:chOff x="7812545" y="194375"/>
              <a:chExt cx="105457" cy="105457"/>
            </a:xfrm>
          </p:grpSpPr>
          <p:sp>
            <p:nvSpPr>
              <p:cNvPr id="847" name="Google Shape;847;p3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2"/>
            <p:cNvSpPr/>
            <p:nvPr/>
          </p:nvSpPr>
          <p:spPr>
            <a:xfrm>
              <a:off x="319299" y="331076"/>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32"/>
            <p:cNvGrpSpPr/>
            <p:nvPr/>
          </p:nvGrpSpPr>
          <p:grpSpPr>
            <a:xfrm>
              <a:off x="319295" y="910963"/>
              <a:ext cx="105457" cy="105457"/>
              <a:chOff x="7812545" y="194375"/>
              <a:chExt cx="105457" cy="105457"/>
            </a:xfrm>
          </p:grpSpPr>
          <p:sp>
            <p:nvSpPr>
              <p:cNvPr id="853" name="Google Shape;853;p32"/>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3">
    <p:spTree>
      <p:nvGrpSpPr>
        <p:cNvPr id="857" name="Shape 857"/>
        <p:cNvGrpSpPr/>
        <p:nvPr/>
      </p:nvGrpSpPr>
      <p:grpSpPr>
        <a:xfrm>
          <a:off x="0" y="0"/>
          <a:ext cx="0" cy="0"/>
          <a:chOff x="0" y="0"/>
          <a:chExt cx="0" cy="0"/>
        </a:xfrm>
      </p:grpSpPr>
      <p:sp>
        <p:nvSpPr>
          <p:cNvPr id="858" name="Google Shape;858;p33"/>
          <p:cNvSpPr/>
          <p:nvPr/>
        </p:nvSpPr>
        <p:spPr>
          <a:xfrm flipH="1">
            <a:off x="437224" y="87075"/>
            <a:ext cx="8269551" cy="4798437"/>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0" name="Google Shape;860;p33"/>
          <p:cNvSpPr txBox="1"/>
          <p:nvPr>
            <p:ph type="title"/>
          </p:nvPr>
        </p:nvSpPr>
        <p:spPr>
          <a:xfrm>
            <a:off x="1505550" y="920400"/>
            <a:ext cx="6132900" cy="87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1" name="Google Shape;861;p33"/>
          <p:cNvSpPr txBox="1"/>
          <p:nvPr>
            <p:ph idx="1" type="subTitle"/>
          </p:nvPr>
        </p:nvSpPr>
        <p:spPr>
          <a:xfrm>
            <a:off x="2549400" y="1842175"/>
            <a:ext cx="4045200" cy="101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2" name="Google Shape;862;p33"/>
          <p:cNvSpPr txBox="1"/>
          <p:nvPr/>
        </p:nvSpPr>
        <p:spPr>
          <a:xfrm>
            <a:off x="2549400" y="3439165"/>
            <a:ext cx="4045200" cy="67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b="1"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 including icons by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infographics &amp; images by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sz="1200">
                <a:solidFill>
                  <a:schemeClr val="dk1"/>
                </a:solidFill>
                <a:latin typeface="Lato"/>
                <a:ea typeface="Lato"/>
                <a:cs typeface="Lato"/>
                <a:sym typeface="Lato"/>
              </a:rPr>
              <a:t> and illustrations by </a:t>
            </a:r>
            <a:r>
              <a:rPr b="1" lang="en" sz="1200">
                <a:solidFill>
                  <a:schemeClr val="dk1"/>
                </a:solidFill>
                <a:uFill>
                  <a:noFill/>
                </a:uFill>
                <a:latin typeface="Lato"/>
                <a:ea typeface="Lato"/>
                <a:cs typeface="Lato"/>
                <a:sym typeface="Lato"/>
                <a:hlinkClick r:id="rId5">
                  <a:extLst>
                    <a:ext uri="{A12FA001-AC4F-418D-AE19-62706E023703}">
                      <ahyp:hlinkClr val="tx"/>
                    </a:ext>
                  </a:extLst>
                </a:hlinkClick>
              </a:rPr>
              <a:t>Storyset</a:t>
            </a:r>
            <a:r>
              <a:rPr lang="en" sz="1200">
                <a:solidFill>
                  <a:schemeClr val="dk1"/>
                </a:solidFill>
                <a:latin typeface="Lato"/>
                <a:ea typeface="Lato"/>
                <a:cs typeface="Lato"/>
                <a:sym typeface="Lato"/>
              </a:rPr>
              <a:t>.</a:t>
            </a:r>
            <a:endParaRPr>
              <a:solidFill>
                <a:schemeClr val="dk1"/>
              </a:solidFill>
              <a:latin typeface="Lato"/>
              <a:ea typeface="Lato"/>
              <a:cs typeface="Lato"/>
              <a:sym typeface="Lato"/>
            </a:endParaRPr>
          </a:p>
        </p:txBody>
      </p:sp>
      <p:grpSp>
        <p:nvGrpSpPr>
          <p:cNvPr id="863" name="Google Shape;863;p33"/>
          <p:cNvGrpSpPr/>
          <p:nvPr/>
        </p:nvGrpSpPr>
        <p:grpSpPr>
          <a:xfrm>
            <a:off x="-324289" y="3240517"/>
            <a:ext cx="2492715" cy="2684735"/>
            <a:chOff x="-324289" y="3240517"/>
            <a:chExt cx="2492715" cy="2684735"/>
          </a:xfrm>
        </p:grpSpPr>
        <p:sp>
          <p:nvSpPr>
            <p:cNvPr id="864" name="Google Shape;864;p33"/>
            <p:cNvSpPr/>
            <p:nvPr/>
          </p:nvSpPr>
          <p:spPr>
            <a:xfrm rot="10800000">
              <a:off x="-324289" y="3240517"/>
              <a:ext cx="2492715" cy="2278933"/>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rot="5828238">
              <a:off x="251851"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33"/>
          <p:cNvSpPr/>
          <p:nvPr/>
        </p:nvSpPr>
        <p:spPr>
          <a:xfrm rot="899878">
            <a:off x="-523899" y="-362625"/>
            <a:ext cx="1102774" cy="971749"/>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33"/>
          <p:cNvGrpSpPr/>
          <p:nvPr/>
        </p:nvGrpSpPr>
        <p:grpSpPr>
          <a:xfrm>
            <a:off x="298009" y="1164970"/>
            <a:ext cx="1121498" cy="1129498"/>
            <a:chOff x="298009" y="1164970"/>
            <a:chExt cx="1121498" cy="1129498"/>
          </a:xfrm>
        </p:grpSpPr>
        <p:grpSp>
          <p:nvGrpSpPr>
            <p:cNvPr id="868" name="Google Shape;868;p33"/>
            <p:cNvGrpSpPr/>
            <p:nvPr/>
          </p:nvGrpSpPr>
          <p:grpSpPr>
            <a:xfrm flipH="1">
              <a:off x="298009" y="1309538"/>
              <a:ext cx="93234" cy="93234"/>
              <a:chOff x="7812545" y="194375"/>
              <a:chExt cx="105457" cy="105457"/>
            </a:xfrm>
          </p:grpSpPr>
          <p:sp>
            <p:nvSpPr>
              <p:cNvPr id="869" name="Google Shape;869;p3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3"/>
            <p:cNvSpPr/>
            <p:nvPr/>
          </p:nvSpPr>
          <p:spPr>
            <a:xfrm flipH="1">
              <a:off x="1326276" y="1164970"/>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flipH="1">
              <a:off x="685826" y="2201295"/>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3"/>
          <p:cNvGrpSpPr/>
          <p:nvPr/>
        </p:nvGrpSpPr>
        <p:grpSpPr>
          <a:xfrm>
            <a:off x="7297176" y="3655625"/>
            <a:ext cx="2210428" cy="1863813"/>
            <a:chOff x="7297176" y="3655625"/>
            <a:chExt cx="2210428" cy="1863813"/>
          </a:xfrm>
        </p:grpSpPr>
        <p:sp>
          <p:nvSpPr>
            <p:cNvPr id="876" name="Google Shape;876;p33"/>
            <p:cNvSpPr/>
            <p:nvPr/>
          </p:nvSpPr>
          <p:spPr>
            <a:xfrm rot="899878">
              <a:off x="8297876" y="4421550"/>
              <a:ext cx="1102774" cy="971749"/>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3"/>
            <p:cNvGrpSpPr/>
            <p:nvPr/>
          </p:nvGrpSpPr>
          <p:grpSpPr>
            <a:xfrm>
              <a:off x="7297176" y="3655625"/>
              <a:ext cx="1024368" cy="981280"/>
              <a:chOff x="7297176" y="3655625"/>
              <a:chExt cx="1024368" cy="981280"/>
            </a:xfrm>
          </p:grpSpPr>
          <p:grpSp>
            <p:nvGrpSpPr>
              <p:cNvPr id="878" name="Google Shape;878;p33"/>
              <p:cNvGrpSpPr/>
              <p:nvPr/>
            </p:nvGrpSpPr>
            <p:grpSpPr>
              <a:xfrm flipH="1">
                <a:off x="8228309" y="3655625"/>
                <a:ext cx="93234" cy="93234"/>
                <a:chOff x="7812545" y="194375"/>
                <a:chExt cx="105457" cy="105457"/>
              </a:xfrm>
            </p:grpSpPr>
            <p:sp>
              <p:nvSpPr>
                <p:cNvPr id="879" name="Google Shape;879;p3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33"/>
              <p:cNvSpPr/>
              <p:nvPr/>
            </p:nvSpPr>
            <p:spPr>
              <a:xfrm flipH="1">
                <a:off x="7297176" y="4543733"/>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20">
    <p:spTree>
      <p:nvGrpSpPr>
        <p:cNvPr id="884" name="Shape 884"/>
        <p:cNvGrpSpPr/>
        <p:nvPr/>
      </p:nvGrpSpPr>
      <p:grpSpPr>
        <a:xfrm>
          <a:off x="0" y="0"/>
          <a:ext cx="0" cy="0"/>
          <a:chOff x="0" y="0"/>
          <a:chExt cx="0" cy="0"/>
        </a:xfrm>
      </p:grpSpPr>
      <p:sp>
        <p:nvSpPr>
          <p:cNvPr id="885" name="Google Shape;88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86" name="Google Shape;886;p34"/>
          <p:cNvGrpSpPr/>
          <p:nvPr/>
        </p:nvGrpSpPr>
        <p:grpSpPr>
          <a:xfrm>
            <a:off x="319295" y="4308988"/>
            <a:ext cx="750832" cy="656232"/>
            <a:chOff x="319295" y="4308988"/>
            <a:chExt cx="750832" cy="656232"/>
          </a:xfrm>
        </p:grpSpPr>
        <p:grpSp>
          <p:nvGrpSpPr>
            <p:cNvPr id="887" name="Google Shape;887;p34"/>
            <p:cNvGrpSpPr/>
            <p:nvPr/>
          </p:nvGrpSpPr>
          <p:grpSpPr>
            <a:xfrm>
              <a:off x="964670" y="4859763"/>
              <a:ext cx="105457" cy="105457"/>
              <a:chOff x="7812545" y="194375"/>
              <a:chExt cx="105457" cy="105457"/>
            </a:xfrm>
          </p:grpSpPr>
          <p:sp>
            <p:nvSpPr>
              <p:cNvPr id="888" name="Google Shape;888;p3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4"/>
            <p:cNvSpPr/>
            <p:nvPr/>
          </p:nvSpPr>
          <p:spPr>
            <a:xfrm>
              <a:off x="424749" y="4721876"/>
              <a:ext cx="171626" cy="171542"/>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34"/>
            <p:cNvGrpSpPr/>
            <p:nvPr/>
          </p:nvGrpSpPr>
          <p:grpSpPr>
            <a:xfrm>
              <a:off x="319295" y="4308988"/>
              <a:ext cx="105457" cy="105457"/>
              <a:chOff x="7812545" y="194375"/>
              <a:chExt cx="105457" cy="105457"/>
            </a:xfrm>
          </p:grpSpPr>
          <p:sp>
            <p:nvSpPr>
              <p:cNvPr id="894" name="Google Shape;894;p3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8" name="Google Shape;898;p34"/>
          <p:cNvGrpSpPr/>
          <p:nvPr/>
        </p:nvGrpSpPr>
        <p:grpSpPr>
          <a:xfrm>
            <a:off x="8176604" y="-179030"/>
            <a:ext cx="1421198" cy="1325909"/>
            <a:chOff x="8176604" y="-179030"/>
            <a:chExt cx="1421198" cy="1325909"/>
          </a:xfrm>
        </p:grpSpPr>
        <p:sp>
          <p:nvSpPr>
            <p:cNvPr id="899" name="Google Shape;899;p34"/>
            <p:cNvSpPr/>
            <p:nvPr/>
          </p:nvSpPr>
          <p:spPr>
            <a:xfrm flipH="1">
              <a:off x="8606683" y="-17903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flipH="1">
              <a:off x="8176604" y="349987"/>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34"/>
            <p:cNvGrpSpPr/>
            <p:nvPr/>
          </p:nvGrpSpPr>
          <p:grpSpPr>
            <a:xfrm>
              <a:off x="8732620" y="1041423"/>
              <a:ext cx="105457" cy="105457"/>
              <a:chOff x="7812545" y="194375"/>
              <a:chExt cx="105457" cy="105457"/>
            </a:xfrm>
          </p:grpSpPr>
          <p:sp>
            <p:nvSpPr>
              <p:cNvPr id="902" name="Google Shape;902;p3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9">
    <p:spTree>
      <p:nvGrpSpPr>
        <p:cNvPr id="906" name="Shape 906"/>
        <p:cNvGrpSpPr/>
        <p:nvPr/>
      </p:nvGrpSpPr>
      <p:grpSpPr>
        <a:xfrm>
          <a:off x="0" y="0"/>
          <a:ext cx="0" cy="0"/>
          <a:chOff x="0" y="0"/>
          <a:chExt cx="0" cy="0"/>
        </a:xfrm>
      </p:grpSpPr>
      <p:sp>
        <p:nvSpPr>
          <p:cNvPr id="907" name="Google Shape;90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8" name="Google Shape;908;p35"/>
          <p:cNvSpPr/>
          <p:nvPr/>
        </p:nvSpPr>
        <p:spPr>
          <a:xfrm rot="5828238">
            <a:off x="712226" y="4219055"/>
            <a:ext cx="1085117" cy="2077472"/>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flipH="1">
            <a:off x="8516050" y="4487450"/>
            <a:ext cx="1172375" cy="942725"/>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35"/>
          <p:cNvGrpSpPr/>
          <p:nvPr/>
        </p:nvGrpSpPr>
        <p:grpSpPr>
          <a:xfrm>
            <a:off x="-1252300" y="-775500"/>
            <a:ext cx="2224933" cy="1789104"/>
            <a:chOff x="-1260750" y="4247400"/>
            <a:chExt cx="2224933" cy="1789104"/>
          </a:xfrm>
        </p:grpSpPr>
        <p:sp>
          <p:nvSpPr>
            <p:cNvPr id="911" name="Google Shape;911;p35"/>
            <p:cNvSpPr/>
            <p:nvPr/>
          </p:nvSpPr>
          <p:spPr>
            <a:xfrm flipH="1">
              <a:off x="-1260750" y="4247400"/>
              <a:ext cx="2224933" cy="178910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708950" y="4596438"/>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5"/>
          <p:cNvGrpSpPr/>
          <p:nvPr/>
        </p:nvGrpSpPr>
        <p:grpSpPr>
          <a:xfrm flipH="1" rot="10800000">
            <a:off x="8455188" y="183250"/>
            <a:ext cx="463864" cy="572939"/>
            <a:chOff x="274663" y="183250"/>
            <a:chExt cx="463864" cy="572939"/>
          </a:xfrm>
        </p:grpSpPr>
        <p:grpSp>
          <p:nvGrpSpPr>
            <p:cNvPr id="914" name="Google Shape;914;p35"/>
            <p:cNvGrpSpPr/>
            <p:nvPr/>
          </p:nvGrpSpPr>
          <p:grpSpPr>
            <a:xfrm>
              <a:off x="633070" y="183250"/>
              <a:ext cx="105457" cy="105457"/>
              <a:chOff x="7812545" y="194375"/>
              <a:chExt cx="105457" cy="105457"/>
            </a:xfrm>
          </p:grpSpPr>
          <p:sp>
            <p:nvSpPr>
              <p:cNvPr id="915" name="Google Shape;915;p3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35"/>
            <p:cNvSpPr/>
            <p:nvPr/>
          </p:nvSpPr>
          <p:spPr>
            <a:xfrm>
              <a:off x="274663" y="65080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5"/>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5"/>
          <p:cNvSpPr txBox="1"/>
          <p:nvPr>
            <p:ph idx="1" type="subTitle"/>
          </p:nvPr>
        </p:nvSpPr>
        <p:spPr>
          <a:xfrm>
            <a:off x="1516375" y="2804150"/>
            <a:ext cx="2554500" cy="38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9" name="Google Shape;79;p5"/>
          <p:cNvSpPr txBox="1"/>
          <p:nvPr>
            <p:ph idx="2" type="subTitle"/>
          </p:nvPr>
        </p:nvSpPr>
        <p:spPr>
          <a:xfrm>
            <a:off x="5073125" y="2804150"/>
            <a:ext cx="2554500" cy="38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2000">
                <a:solidFill>
                  <a:schemeClr val="accent2"/>
                </a:solidFill>
                <a:latin typeface="Barlow"/>
                <a:ea typeface="Barlow"/>
                <a:cs typeface="Barlow"/>
                <a:sym typeface="Barlow"/>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0" name="Google Shape;80;p5"/>
          <p:cNvSpPr txBox="1"/>
          <p:nvPr>
            <p:ph idx="3" type="subTitle"/>
          </p:nvPr>
        </p:nvSpPr>
        <p:spPr>
          <a:xfrm>
            <a:off x="1516375" y="3198215"/>
            <a:ext cx="2554500" cy="94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1" name="Google Shape;81;p5"/>
          <p:cNvSpPr txBox="1"/>
          <p:nvPr>
            <p:ph idx="4" type="subTitle"/>
          </p:nvPr>
        </p:nvSpPr>
        <p:spPr>
          <a:xfrm>
            <a:off x="5073125" y="3198215"/>
            <a:ext cx="2554500" cy="94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82" name="Google Shape;82;p5"/>
          <p:cNvGrpSpPr/>
          <p:nvPr/>
        </p:nvGrpSpPr>
        <p:grpSpPr>
          <a:xfrm>
            <a:off x="-1307617" y="3655381"/>
            <a:ext cx="2984172" cy="2871184"/>
            <a:chOff x="-1307617" y="3655381"/>
            <a:chExt cx="2984172" cy="2871184"/>
          </a:xfrm>
        </p:grpSpPr>
        <p:sp>
          <p:nvSpPr>
            <p:cNvPr id="83" name="Google Shape;83;p5"/>
            <p:cNvSpPr/>
            <p:nvPr/>
          </p:nvSpPr>
          <p:spPr>
            <a:xfrm flipH="1" rot="638420">
              <a:off x="-1104798" y="3872484"/>
              <a:ext cx="2578535" cy="2436978"/>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rot="7710264">
              <a:off x="-15001" y="4173334"/>
              <a:ext cx="958502" cy="183527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5"/>
          <p:cNvGrpSpPr/>
          <p:nvPr/>
        </p:nvGrpSpPr>
        <p:grpSpPr>
          <a:xfrm>
            <a:off x="8526097" y="4420947"/>
            <a:ext cx="396476" cy="526844"/>
            <a:chOff x="8526097" y="4420947"/>
            <a:chExt cx="396476" cy="526844"/>
          </a:xfrm>
        </p:grpSpPr>
        <p:sp>
          <p:nvSpPr>
            <p:cNvPr id="86" name="Google Shape;86;p5"/>
            <p:cNvSpPr/>
            <p:nvPr/>
          </p:nvSpPr>
          <p:spPr>
            <a:xfrm rot="10800000">
              <a:off x="8526097" y="484240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10800000">
              <a:off x="8844622" y="462626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88" name="Google Shape;88;p5"/>
            <p:cNvGrpSpPr/>
            <p:nvPr/>
          </p:nvGrpSpPr>
          <p:grpSpPr>
            <a:xfrm rot="10800000">
              <a:off x="8526097" y="4420947"/>
              <a:ext cx="105457" cy="105457"/>
              <a:chOff x="7812545" y="194375"/>
              <a:chExt cx="105457" cy="105457"/>
            </a:xfrm>
          </p:grpSpPr>
          <p:sp>
            <p:nvSpPr>
              <p:cNvPr id="89" name="Google Shape;89;p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 name="Google Shape;93;p5"/>
          <p:cNvGrpSpPr/>
          <p:nvPr/>
        </p:nvGrpSpPr>
        <p:grpSpPr>
          <a:xfrm>
            <a:off x="7917051" y="-242512"/>
            <a:ext cx="1773412" cy="1460069"/>
            <a:chOff x="7917051" y="-242512"/>
            <a:chExt cx="1773412" cy="1460069"/>
          </a:xfrm>
        </p:grpSpPr>
        <p:sp>
          <p:nvSpPr>
            <p:cNvPr id="94" name="Google Shape;94;p5"/>
            <p:cNvSpPr/>
            <p:nvPr/>
          </p:nvSpPr>
          <p:spPr>
            <a:xfrm flipH="1">
              <a:off x="8458188" y="-242512"/>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7917051" y="1913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96" name="Google Shape;96;p5"/>
            <p:cNvGrpSpPr/>
            <p:nvPr/>
          </p:nvGrpSpPr>
          <p:grpSpPr>
            <a:xfrm>
              <a:off x="8723170" y="1112100"/>
              <a:ext cx="105457" cy="105457"/>
              <a:chOff x="7812545" y="194375"/>
              <a:chExt cx="105457" cy="105457"/>
            </a:xfrm>
          </p:grpSpPr>
          <p:sp>
            <p:nvSpPr>
              <p:cNvPr id="97" name="Google Shape;97;p5"/>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4" name="Google Shape;104;p6"/>
          <p:cNvGrpSpPr/>
          <p:nvPr/>
        </p:nvGrpSpPr>
        <p:grpSpPr>
          <a:xfrm>
            <a:off x="7254626" y="137295"/>
            <a:ext cx="1638498" cy="1140836"/>
            <a:chOff x="7254626" y="137295"/>
            <a:chExt cx="1638498" cy="1140836"/>
          </a:xfrm>
        </p:grpSpPr>
        <p:sp>
          <p:nvSpPr>
            <p:cNvPr id="105" name="Google Shape;105;p6"/>
            <p:cNvSpPr/>
            <p:nvPr/>
          </p:nvSpPr>
          <p:spPr>
            <a:xfrm>
              <a:off x="7602574" y="286875"/>
              <a:ext cx="1254440" cy="401698"/>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6"/>
            <p:cNvGrpSpPr/>
            <p:nvPr/>
          </p:nvGrpSpPr>
          <p:grpSpPr>
            <a:xfrm flipH="1">
              <a:off x="8799889" y="1184897"/>
              <a:ext cx="93234" cy="93234"/>
              <a:chOff x="7812545" y="194375"/>
              <a:chExt cx="105457" cy="105457"/>
            </a:xfrm>
          </p:grpSpPr>
          <p:sp>
            <p:nvSpPr>
              <p:cNvPr id="107" name="Google Shape;107;p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p:nvPr/>
          </p:nvSpPr>
          <p:spPr>
            <a:xfrm flipH="1">
              <a:off x="7254626" y="137295"/>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6"/>
          <p:cNvGrpSpPr/>
          <p:nvPr/>
        </p:nvGrpSpPr>
        <p:grpSpPr>
          <a:xfrm>
            <a:off x="-390446" y="-390230"/>
            <a:ext cx="991119" cy="1268681"/>
            <a:chOff x="-390446" y="-390230"/>
            <a:chExt cx="991119" cy="1268681"/>
          </a:xfrm>
        </p:grpSpPr>
        <p:sp>
          <p:nvSpPr>
            <p:cNvPr id="113" name="Google Shape;113;p6"/>
            <p:cNvSpPr/>
            <p:nvPr/>
          </p:nvSpPr>
          <p:spPr>
            <a:xfrm flipH="1">
              <a:off x="-390446" y="-390230"/>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289550" y="7730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6"/>
          <p:cNvGrpSpPr/>
          <p:nvPr/>
        </p:nvGrpSpPr>
        <p:grpSpPr>
          <a:xfrm>
            <a:off x="289550" y="4060749"/>
            <a:ext cx="1207951" cy="872639"/>
            <a:chOff x="289550" y="4060749"/>
            <a:chExt cx="1207951" cy="872639"/>
          </a:xfrm>
        </p:grpSpPr>
        <p:sp>
          <p:nvSpPr>
            <p:cNvPr id="116" name="Google Shape;116;p6"/>
            <p:cNvSpPr/>
            <p:nvPr/>
          </p:nvSpPr>
          <p:spPr>
            <a:xfrm>
              <a:off x="289550" y="4060749"/>
              <a:ext cx="171626" cy="171626"/>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17" name="Google Shape;117;p6"/>
            <p:cNvGrpSpPr/>
            <p:nvPr/>
          </p:nvGrpSpPr>
          <p:grpSpPr>
            <a:xfrm>
              <a:off x="322632" y="4794848"/>
              <a:ext cx="105457" cy="105457"/>
              <a:chOff x="7812545" y="194375"/>
              <a:chExt cx="105457" cy="105457"/>
            </a:xfrm>
          </p:grpSpPr>
          <p:sp>
            <p:nvSpPr>
              <p:cNvPr id="118" name="Google Shape;118;p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6"/>
            <p:cNvSpPr/>
            <p:nvPr/>
          </p:nvSpPr>
          <p:spPr>
            <a:xfrm>
              <a:off x="1325875" y="4761762"/>
              <a:ext cx="171626" cy="171626"/>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nvGrpSpPr>
          <p:cNvPr id="123" name="Google Shape;123;p6"/>
          <p:cNvGrpSpPr/>
          <p:nvPr/>
        </p:nvGrpSpPr>
        <p:grpSpPr>
          <a:xfrm>
            <a:off x="8567767" y="4635659"/>
            <a:ext cx="1140940" cy="858935"/>
            <a:chOff x="8112408" y="-304605"/>
            <a:chExt cx="1502819" cy="1131369"/>
          </a:xfrm>
        </p:grpSpPr>
        <p:sp>
          <p:nvSpPr>
            <p:cNvPr id="124" name="Google Shape;124;p6"/>
            <p:cNvSpPr/>
            <p:nvPr/>
          </p:nvSpPr>
          <p:spPr>
            <a:xfrm flipH="1">
              <a:off x="8112408" y="-304600"/>
              <a:ext cx="1406967" cy="113136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flipH="1">
              <a:off x="8624108" y="-304605"/>
              <a:ext cx="991119" cy="877511"/>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7"/>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7"/>
          <p:cNvSpPr txBox="1"/>
          <p:nvPr>
            <p:ph idx="1" type="subTitle"/>
          </p:nvPr>
        </p:nvSpPr>
        <p:spPr>
          <a:xfrm>
            <a:off x="685800" y="1760150"/>
            <a:ext cx="4574100" cy="223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grpSp>
        <p:nvGrpSpPr>
          <p:cNvPr id="130" name="Google Shape;130;p7"/>
          <p:cNvGrpSpPr/>
          <p:nvPr/>
        </p:nvGrpSpPr>
        <p:grpSpPr>
          <a:xfrm flipH="1">
            <a:off x="-534624" y="-277337"/>
            <a:ext cx="1773412" cy="1460069"/>
            <a:chOff x="7917051" y="-242512"/>
            <a:chExt cx="1773412" cy="1460069"/>
          </a:xfrm>
        </p:grpSpPr>
        <p:sp>
          <p:nvSpPr>
            <p:cNvPr id="131" name="Google Shape;131;p7"/>
            <p:cNvSpPr/>
            <p:nvPr/>
          </p:nvSpPr>
          <p:spPr>
            <a:xfrm flipH="1">
              <a:off x="8458188" y="-242512"/>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7917051" y="1913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33" name="Google Shape;133;p7"/>
            <p:cNvGrpSpPr/>
            <p:nvPr/>
          </p:nvGrpSpPr>
          <p:grpSpPr>
            <a:xfrm>
              <a:off x="8723170" y="1112100"/>
              <a:ext cx="105457" cy="105457"/>
              <a:chOff x="7812545" y="194375"/>
              <a:chExt cx="105457" cy="105457"/>
            </a:xfrm>
          </p:grpSpPr>
          <p:sp>
            <p:nvSpPr>
              <p:cNvPr id="134" name="Google Shape;134;p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 name="Google Shape;138;p7"/>
          <p:cNvGrpSpPr/>
          <p:nvPr/>
        </p:nvGrpSpPr>
        <p:grpSpPr>
          <a:xfrm>
            <a:off x="259745" y="4220645"/>
            <a:ext cx="5232560" cy="653431"/>
            <a:chOff x="259745" y="4220645"/>
            <a:chExt cx="5232560" cy="653431"/>
          </a:xfrm>
        </p:grpSpPr>
        <p:grpSp>
          <p:nvGrpSpPr>
            <p:cNvPr id="139" name="Google Shape;139;p7"/>
            <p:cNvGrpSpPr/>
            <p:nvPr/>
          </p:nvGrpSpPr>
          <p:grpSpPr>
            <a:xfrm flipH="1" rot="10800000">
              <a:off x="5399081" y="4220645"/>
              <a:ext cx="93224" cy="93255"/>
              <a:chOff x="7812545" y="194375"/>
              <a:chExt cx="105457" cy="105457"/>
            </a:xfrm>
          </p:grpSpPr>
          <p:sp>
            <p:nvSpPr>
              <p:cNvPr id="140" name="Google Shape;140;p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7"/>
            <p:cNvSpPr/>
            <p:nvPr/>
          </p:nvSpPr>
          <p:spPr>
            <a:xfrm>
              <a:off x="4106676" y="4640545"/>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7"/>
            <p:cNvGrpSpPr/>
            <p:nvPr/>
          </p:nvGrpSpPr>
          <p:grpSpPr>
            <a:xfrm>
              <a:off x="259745" y="4407982"/>
              <a:ext cx="735782" cy="466094"/>
              <a:chOff x="259745" y="4407982"/>
              <a:chExt cx="735782" cy="466094"/>
            </a:xfrm>
          </p:grpSpPr>
          <p:sp>
            <p:nvSpPr>
              <p:cNvPr id="146" name="Google Shape;146;p7"/>
              <p:cNvSpPr/>
              <p:nvPr/>
            </p:nvSpPr>
            <p:spPr>
              <a:xfrm flipH="1" rot="10800000">
                <a:off x="917576" y="47961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47" name="Google Shape;147;p7"/>
              <p:cNvGrpSpPr/>
              <p:nvPr/>
            </p:nvGrpSpPr>
            <p:grpSpPr>
              <a:xfrm flipH="1" rot="10800000">
                <a:off x="259745" y="4407982"/>
                <a:ext cx="105457" cy="105457"/>
                <a:chOff x="7812545" y="194375"/>
                <a:chExt cx="105457" cy="105457"/>
              </a:xfrm>
            </p:grpSpPr>
            <p:sp>
              <p:nvSpPr>
                <p:cNvPr id="148" name="Google Shape;148;p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p:nvPr/>
        </p:nvSpPr>
        <p:spPr>
          <a:xfrm>
            <a:off x="969350" y="330918"/>
            <a:ext cx="7205328" cy="4511037"/>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8"/>
          <p:cNvGrpSpPr/>
          <p:nvPr/>
        </p:nvGrpSpPr>
        <p:grpSpPr>
          <a:xfrm flipH="1">
            <a:off x="6191707" y="2901140"/>
            <a:ext cx="3799354" cy="3569925"/>
            <a:chOff x="-1113715" y="3104082"/>
            <a:chExt cx="3240940" cy="3045231"/>
          </a:xfrm>
        </p:grpSpPr>
        <p:sp>
          <p:nvSpPr>
            <p:cNvPr id="155" name="Google Shape;155;p8"/>
            <p:cNvSpPr/>
            <p:nvPr/>
          </p:nvSpPr>
          <p:spPr>
            <a:xfrm rot="-6150387">
              <a:off x="-934264" y="3408221"/>
              <a:ext cx="2578600" cy="2436953"/>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rot="5828283">
              <a:off x="677849" y="4406018"/>
              <a:ext cx="958577" cy="1835297"/>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txBox="1"/>
          <p:nvPr>
            <p:ph type="title"/>
          </p:nvPr>
        </p:nvSpPr>
        <p:spPr>
          <a:xfrm>
            <a:off x="1483650" y="1518095"/>
            <a:ext cx="6176700" cy="2122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8" name="Google Shape;15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9" name="Google Shape;159;p8"/>
          <p:cNvGrpSpPr/>
          <p:nvPr/>
        </p:nvGrpSpPr>
        <p:grpSpPr>
          <a:xfrm>
            <a:off x="271470" y="2863025"/>
            <a:ext cx="1124357" cy="1900014"/>
            <a:chOff x="271470" y="2863025"/>
            <a:chExt cx="1124357" cy="1900014"/>
          </a:xfrm>
        </p:grpSpPr>
        <p:grpSp>
          <p:nvGrpSpPr>
            <p:cNvPr id="160" name="Google Shape;160;p8"/>
            <p:cNvGrpSpPr/>
            <p:nvPr/>
          </p:nvGrpSpPr>
          <p:grpSpPr>
            <a:xfrm>
              <a:off x="271470" y="3633150"/>
              <a:ext cx="105457" cy="105457"/>
              <a:chOff x="7812545" y="194375"/>
              <a:chExt cx="105457" cy="105457"/>
            </a:xfrm>
          </p:grpSpPr>
          <p:sp>
            <p:nvSpPr>
              <p:cNvPr id="161" name="Google Shape;161;p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8"/>
            <p:cNvSpPr/>
            <p:nvPr/>
          </p:nvSpPr>
          <p:spPr>
            <a:xfrm>
              <a:off x="440338" y="4657650"/>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801601" y="28630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67" name="Google Shape;167;p8"/>
            <p:cNvGrpSpPr/>
            <p:nvPr/>
          </p:nvGrpSpPr>
          <p:grpSpPr>
            <a:xfrm>
              <a:off x="1290370" y="4390325"/>
              <a:ext cx="105457" cy="105457"/>
              <a:chOff x="7812545" y="194375"/>
              <a:chExt cx="105457" cy="105457"/>
            </a:xfrm>
          </p:grpSpPr>
          <p:sp>
            <p:nvSpPr>
              <p:cNvPr id="168" name="Google Shape;168;p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 name="Google Shape;172;p8"/>
          <p:cNvSpPr/>
          <p:nvPr/>
        </p:nvSpPr>
        <p:spPr>
          <a:xfrm rot="5400000">
            <a:off x="-437566" y="-329796"/>
            <a:ext cx="1400300" cy="1233925"/>
          </a:xfrm>
          <a:custGeom>
            <a:rect b="b" l="l" r="r" t="t"/>
            <a:pathLst>
              <a:path extrusionOk="0" h="49357" w="56012">
                <a:moveTo>
                  <a:pt x="29954" y="0"/>
                </a:moveTo>
                <a:cubicBezTo>
                  <a:pt x="26409" y="0"/>
                  <a:pt x="22321" y="902"/>
                  <a:pt x="17654" y="3034"/>
                </a:cubicBezTo>
                <a:cubicBezTo>
                  <a:pt x="17654" y="3034"/>
                  <a:pt x="8827" y="7530"/>
                  <a:pt x="4406" y="14477"/>
                </a:cubicBezTo>
                <a:cubicBezTo>
                  <a:pt x="1" y="21424"/>
                  <a:pt x="347" y="30340"/>
                  <a:pt x="5715" y="36971"/>
                </a:cubicBezTo>
                <a:cubicBezTo>
                  <a:pt x="11068" y="43588"/>
                  <a:pt x="21308" y="42730"/>
                  <a:pt x="29878" y="46926"/>
                </a:cubicBezTo>
                <a:cubicBezTo>
                  <a:pt x="33082" y="48494"/>
                  <a:pt x="36410" y="49356"/>
                  <a:pt x="39533" y="49356"/>
                </a:cubicBezTo>
                <a:cubicBezTo>
                  <a:pt x="44766" y="49356"/>
                  <a:pt x="49425" y="46936"/>
                  <a:pt x="51967" y="41362"/>
                </a:cubicBezTo>
                <a:cubicBezTo>
                  <a:pt x="56012" y="32476"/>
                  <a:pt x="49907" y="29137"/>
                  <a:pt x="48854" y="18852"/>
                </a:cubicBezTo>
                <a:cubicBezTo>
                  <a:pt x="48037" y="10867"/>
                  <a:pt x="42263" y="0"/>
                  <a:pt x="2995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8"/>
          <p:cNvGrpSpPr/>
          <p:nvPr/>
        </p:nvGrpSpPr>
        <p:grpSpPr>
          <a:xfrm>
            <a:off x="7400320" y="248200"/>
            <a:ext cx="1552557" cy="1766094"/>
            <a:chOff x="7400320" y="248200"/>
            <a:chExt cx="1552557" cy="1766094"/>
          </a:xfrm>
        </p:grpSpPr>
        <p:sp>
          <p:nvSpPr>
            <p:cNvPr id="174" name="Google Shape;174;p8"/>
            <p:cNvSpPr/>
            <p:nvPr/>
          </p:nvSpPr>
          <p:spPr>
            <a:xfrm>
              <a:off x="8405475" y="11902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861176" y="24820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76" name="Google Shape;176;p8"/>
            <p:cNvGrpSpPr/>
            <p:nvPr/>
          </p:nvGrpSpPr>
          <p:grpSpPr>
            <a:xfrm>
              <a:off x="8847420" y="1908838"/>
              <a:ext cx="105457" cy="105457"/>
              <a:chOff x="7812545" y="194375"/>
              <a:chExt cx="105457" cy="105457"/>
            </a:xfrm>
          </p:grpSpPr>
          <p:sp>
            <p:nvSpPr>
              <p:cNvPr id="177" name="Google Shape;177;p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8"/>
            <p:cNvGrpSpPr/>
            <p:nvPr/>
          </p:nvGrpSpPr>
          <p:grpSpPr>
            <a:xfrm>
              <a:off x="7400320" y="473138"/>
              <a:ext cx="105457" cy="105457"/>
              <a:chOff x="7812545" y="194375"/>
              <a:chExt cx="105457" cy="105457"/>
            </a:xfrm>
          </p:grpSpPr>
          <p:sp>
            <p:nvSpPr>
              <p:cNvPr id="182" name="Google Shape;182;p8"/>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9"/>
          <p:cNvSpPr txBox="1"/>
          <p:nvPr>
            <p:ph type="title"/>
          </p:nvPr>
        </p:nvSpPr>
        <p:spPr>
          <a:xfrm>
            <a:off x="685800" y="1577467"/>
            <a:ext cx="4045200" cy="934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88" name="Google Shape;188;p9"/>
          <p:cNvSpPr txBox="1"/>
          <p:nvPr>
            <p:ph idx="1" type="subTitle"/>
          </p:nvPr>
        </p:nvSpPr>
        <p:spPr>
          <a:xfrm>
            <a:off x="685800" y="2627166"/>
            <a:ext cx="4045200" cy="934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9" name="Google Shape;18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90" name="Google Shape;190;p9"/>
          <p:cNvGrpSpPr/>
          <p:nvPr/>
        </p:nvGrpSpPr>
        <p:grpSpPr>
          <a:xfrm flipH="1">
            <a:off x="-534624" y="-277337"/>
            <a:ext cx="1773412" cy="1460069"/>
            <a:chOff x="7917051" y="-242512"/>
            <a:chExt cx="1773412" cy="1460069"/>
          </a:xfrm>
        </p:grpSpPr>
        <p:sp>
          <p:nvSpPr>
            <p:cNvPr id="191" name="Google Shape;191;p9"/>
            <p:cNvSpPr/>
            <p:nvPr/>
          </p:nvSpPr>
          <p:spPr>
            <a:xfrm flipH="1">
              <a:off x="8458188" y="-242512"/>
              <a:ext cx="1232275" cy="1091025"/>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7917051" y="19137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93" name="Google Shape;193;p9"/>
            <p:cNvGrpSpPr/>
            <p:nvPr/>
          </p:nvGrpSpPr>
          <p:grpSpPr>
            <a:xfrm>
              <a:off x="8723170" y="1112100"/>
              <a:ext cx="105457" cy="105457"/>
              <a:chOff x="7812545" y="194375"/>
              <a:chExt cx="105457" cy="105457"/>
            </a:xfrm>
          </p:grpSpPr>
          <p:sp>
            <p:nvSpPr>
              <p:cNvPr id="194" name="Google Shape;194;p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 name="Google Shape;198;p9"/>
          <p:cNvGrpSpPr/>
          <p:nvPr/>
        </p:nvGrpSpPr>
        <p:grpSpPr>
          <a:xfrm>
            <a:off x="-1490517" y="3598506"/>
            <a:ext cx="2984172" cy="2871184"/>
            <a:chOff x="-1307617" y="3655381"/>
            <a:chExt cx="2984172" cy="2871184"/>
          </a:xfrm>
        </p:grpSpPr>
        <p:sp>
          <p:nvSpPr>
            <p:cNvPr id="199" name="Google Shape;199;p9"/>
            <p:cNvSpPr/>
            <p:nvPr/>
          </p:nvSpPr>
          <p:spPr>
            <a:xfrm flipH="1" rot="638420">
              <a:off x="-1104798" y="3872484"/>
              <a:ext cx="2578535" cy="2436978"/>
            </a:xfrm>
            <a:custGeom>
              <a:rect b="b" l="l" r="r" t="t"/>
              <a:pathLst>
                <a:path extrusionOk="0" h="49900" w="54584">
                  <a:moveTo>
                    <a:pt x="39803" y="0"/>
                  </a:moveTo>
                  <a:cubicBezTo>
                    <a:pt x="38029" y="0"/>
                    <a:pt x="36248" y="409"/>
                    <a:pt x="34570" y="1238"/>
                  </a:cubicBezTo>
                  <a:cubicBezTo>
                    <a:pt x="31367" y="2802"/>
                    <a:pt x="28886" y="5448"/>
                    <a:pt x="25683" y="7012"/>
                  </a:cubicBezTo>
                  <a:cubicBezTo>
                    <a:pt x="21308" y="9163"/>
                    <a:pt x="16511" y="10320"/>
                    <a:pt x="12090" y="12380"/>
                  </a:cubicBezTo>
                  <a:cubicBezTo>
                    <a:pt x="7684" y="14425"/>
                    <a:pt x="3444" y="17628"/>
                    <a:pt x="1865" y="22244"/>
                  </a:cubicBezTo>
                  <a:cubicBezTo>
                    <a:pt x="1" y="27673"/>
                    <a:pt x="647" y="34078"/>
                    <a:pt x="3504" y="39040"/>
                  </a:cubicBezTo>
                  <a:cubicBezTo>
                    <a:pt x="8069" y="46988"/>
                    <a:pt x="17031" y="49899"/>
                    <a:pt x="25743" y="49899"/>
                  </a:cubicBezTo>
                  <a:cubicBezTo>
                    <a:pt x="25898" y="49899"/>
                    <a:pt x="26054" y="49898"/>
                    <a:pt x="26209" y="49897"/>
                  </a:cubicBezTo>
                  <a:cubicBezTo>
                    <a:pt x="44945" y="49671"/>
                    <a:pt x="54583" y="26996"/>
                    <a:pt x="51531" y="10696"/>
                  </a:cubicBezTo>
                  <a:cubicBezTo>
                    <a:pt x="50869" y="7163"/>
                    <a:pt x="49230" y="3779"/>
                    <a:pt x="46118" y="1840"/>
                  </a:cubicBezTo>
                  <a:cubicBezTo>
                    <a:pt x="44160" y="620"/>
                    <a:pt x="41987" y="0"/>
                    <a:pt x="398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7710264">
              <a:off x="-15001" y="4173334"/>
              <a:ext cx="958502" cy="183527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5096454" y="406120"/>
            <a:ext cx="3821429" cy="1518424"/>
            <a:chOff x="5096454" y="406120"/>
            <a:chExt cx="3821429" cy="1518424"/>
          </a:xfrm>
        </p:grpSpPr>
        <p:sp>
          <p:nvSpPr>
            <p:cNvPr id="202" name="Google Shape;202;p9"/>
            <p:cNvSpPr/>
            <p:nvPr/>
          </p:nvSpPr>
          <p:spPr>
            <a:xfrm>
              <a:off x="5096454" y="539393"/>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flipH="1">
              <a:off x="7828433" y="748130"/>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8824638" y="406120"/>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9"/>
            <p:cNvGrpSpPr/>
            <p:nvPr/>
          </p:nvGrpSpPr>
          <p:grpSpPr>
            <a:xfrm>
              <a:off x="8629946" y="1831310"/>
              <a:ext cx="93234" cy="93234"/>
              <a:chOff x="7812545" y="194375"/>
              <a:chExt cx="105457" cy="105457"/>
            </a:xfrm>
          </p:grpSpPr>
          <p:sp>
            <p:nvSpPr>
              <p:cNvPr id="206" name="Google Shape;206;p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9"/>
            <p:cNvGrpSpPr/>
            <p:nvPr/>
          </p:nvGrpSpPr>
          <p:grpSpPr>
            <a:xfrm flipH="1" rot="10800000">
              <a:off x="7254006" y="492770"/>
              <a:ext cx="93224" cy="93255"/>
              <a:chOff x="7812545" y="194375"/>
              <a:chExt cx="105457" cy="105457"/>
            </a:xfrm>
          </p:grpSpPr>
          <p:sp>
            <p:nvSpPr>
              <p:cNvPr id="211" name="Google Shape;211;p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idx="1" type="body"/>
          </p:nvPr>
        </p:nvSpPr>
        <p:spPr>
          <a:xfrm>
            <a:off x="685800" y="3601550"/>
            <a:ext cx="2993100" cy="823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000"/>
              <a:buFont typeface="Barlow"/>
              <a:buNone/>
              <a:defRPr b="1" sz="2200">
                <a:latin typeface="Barlow"/>
                <a:ea typeface="Barlow"/>
                <a:cs typeface="Barlow"/>
                <a:sym typeface="Barlow"/>
              </a:defRPr>
            </a:lvl1pPr>
          </a:lstStyle>
          <a:p/>
        </p:txBody>
      </p:sp>
      <p:sp>
        <p:nvSpPr>
          <p:cNvPr id="217" name="Google Shape;21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539400"/>
            <a:ext cx="77724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1pPr>
            <a:lvl2pPr lvl="1">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2pPr>
            <a:lvl3pPr lvl="2">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3pPr>
            <a:lvl4pPr lvl="3">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4pPr>
            <a:lvl5pPr lvl="4">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5pPr>
            <a:lvl6pPr lvl="5">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6pPr>
            <a:lvl7pPr lvl="6">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7pPr>
            <a:lvl8pPr lvl="7">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8pPr>
            <a:lvl9pPr lvl="8">
              <a:spcBef>
                <a:spcPts val="0"/>
              </a:spcBef>
              <a:spcAft>
                <a:spcPts val="0"/>
              </a:spcAft>
              <a:buClr>
                <a:schemeClr val="dk1"/>
              </a:buClr>
              <a:buSzPts val="2800"/>
              <a:buFont typeface="Barlow"/>
              <a:buNone/>
              <a:defRPr b="1" sz="28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685800" y="1152475"/>
            <a:ext cx="7786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923" name="Shape 923"/>
        <p:cNvGrpSpPr/>
        <p:nvPr/>
      </p:nvGrpSpPr>
      <p:grpSpPr>
        <a:xfrm>
          <a:off x="0" y="0"/>
          <a:ext cx="0" cy="0"/>
          <a:chOff x="0" y="0"/>
          <a:chExt cx="0" cy="0"/>
        </a:xfrm>
      </p:grpSpPr>
      <p:grpSp>
        <p:nvGrpSpPr>
          <p:cNvPr id="924" name="Google Shape;924;p36"/>
          <p:cNvGrpSpPr/>
          <p:nvPr/>
        </p:nvGrpSpPr>
        <p:grpSpPr>
          <a:xfrm>
            <a:off x="5455884" y="1802244"/>
            <a:ext cx="3999342" cy="3380179"/>
            <a:chOff x="6261725" y="2733900"/>
            <a:chExt cx="2196475" cy="1856425"/>
          </a:xfrm>
        </p:grpSpPr>
        <p:sp>
          <p:nvSpPr>
            <p:cNvPr id="925" name="Google Shape;925;p36"/>
            <p:cNvSpPr/>
            <p:nvPr/>
          </p:nvSpPr>
          <p:spPr>
            <a:xfrm>
              <a:off x="6261725" y="2798100"/>
              <a:ext cx="2196475" cy="1792175"/>
            </a:xfrm>
            <a:custGeom>
              <a:rect b="b" l="l" r="r" t="t"/>
              <a:pathLst>
                <a:path extrusionOk="0" h="71687" w="87859">
                  <a:moveTo>
                    <a:pt x="49496" y="1"/>
                  </a:moveTo>
                  <a:cubicBezTo>
                    <a:pt x="44980" y="1"/>
                    <a:pt x="40560" y="1120"/>
                    <a:pt x="36719" y="3943"/>
                  </a:cubicBezTo>
                  <a:cubicBezTo>
                    <a:pt x="31186" y="8018"/>
                    <a:pt x="28058" y="14544"/>
                    <a:pt x="23006" y="19100"/>
                  </a:cubicBezTo>
                  <a:cubicBezTo>
                    <a:pt x="20480" y="21371"/>
                    <a:pt x="17743" y="22108"/>
                    <a:pt x="14736" y="23476"/>
                  </a:cubicBezTo>
                  <a:cubicBezTo>
                    <a:pt x="7428" y="26784"/>
                    <a:pt x="1323" y="33160"/>
                    <a:pt x="827" y="41580"/>
                  </a:cubicBezTo>
                  <a:cubicBezTo>
                    <a:pt x="0" y="55654"/>
                    <a:pt x="11157" y="65383"/>
                    <a:pt x="23592" y="68571"/>
                  </a:cubicBezTo>
                  <a:cubicBezTo>
                    <a:pt x="31655" y="70634"/>
                    <a:pt x="38721" y="71686"/>
                    <a:pt x="45160" y="71686"/>
                  </a:cubicBezTo>
                  <a:cubicBezTo>
                    <a:pt x="51858" y="71686"/>
                    <a:pt x="57877" y="70548"/>
                    <a:pt x="63635" y="68225"/>
                  </a:cubicBezTo>
                  <a:cubicBezTo>
                    <a:pt x="69499" y="65864"/>
                    <a:pt x="75468" y="62872"/>
                    <a:pt x="79694" y="57970"/>
                  </a:cubicBezTo>
                  <a:cubicBezTo>
                    <a:pt x="86084" y="50557"/>
                    <a:pt x="87859" y="40031"/>
                    <a:pt x="86400" y="30528"/>
                  </a:cubicBezTo>
                  <a:cubicBezTo>
                    <a:pt x="86174" y="28979"/>
                    <a:pt x="85829" y="27446"/>
                    <a:pt x="85362" y="25942"/>
                  </a:cubicBezTo>
                  <a:cubicBezTo>
                    <a:pt x="82310" y="15973"/>
                    <a:pt x="74461" y="7973"/>
                    <a:pt x="65183" y="3763"/>
                  </a:cubicBezTo>
                  <a:cubicBezTo>
                    <a:pt x="60365" y="1582"/>
                    <a:pt x="54864" y="1"/>
                    <a:pt x="494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7812725" y="2940650"/>
              <a:ext cx="418425" cy="459400"/>
            </a:xfrm>
            <a:custGeom>
              <a:rect b="b" l="l" r="r" t="t"/>
              <a:pathLst>
                <a:path extrusionOk="0" fill="none" h="18376" w="16737">
                  <a:moveTo>
                    <a:pt x="1" y="1"/>
                  </a:moveTo>
                  <a:lnTo>
                    <a:pt x="16736" y="1"/>
                  </a:lnTo>
                  <a:lnTo>
                    <a:pt x="16736" y="18375"/>
                  </a:lnTo>
                  <a:lnTo>
                    <a:pt x="1"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7839050" y="2969600"/>
              <a:ext cx="365775" cy="401125"/>
            </a:xfrm>
            <a:custGeom>
              <a:rect b="b" l="l" r="r" t="t"/>
              <a:pathLst>
                <a:path extrusionOk="0" fill="none" h="16045" w="14631">
                  <a:moveTo>
                    <a:pt x="0" y="1"/>
                  </a:moveTo>
                  <a:lnTo>
                    <a:pt x="14631" y="1"/>
                  </a:lnTo>
                  <a:lnTo>
                    <a:pt x="14631" y="16045"/>
                  </a:lnTo>
                  <a:lnTo>
                    <a:pt x="0" y="1604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7839050" y="3097025"/>
              <a:ext cx="365775" cy="273700"/>
            </a:xfrm>
            <a:custGeom>
              <a:rect b="b" l="l" r="r" t="t"/>
              <a:pathLst>
                <a:path extrusionOk="0" fill="none" h="10948" w="14631">
                  <a:moveTo>
                    <a:pt x="14631" y="1475"/>
                  </a:moveTo>
                  <a:lnTo>
                    <a:pt x="12345" y="1"/>
                  </a:lnTo>
                  <a:lnTo>
                    <a:pt x="7774" y="4662"/>
                  </a:lnTo>
                  <a:lnTo>
                    <a:pt x="4602" y="3189"/>
                  </a:lnTo>
                  <a:lnTo>
                    <a:pt x="0" y="6106"/>
                  </a:lnTo>
                  <a:lnTo>
                    <a:pt x="0" y="10948"/>
                  </a:lnTo>
                  <a:lnTo>
                    <a:pt x="14631" y="10948"/>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7922125" y="3012075"/>
              <a:ext cx="100775" cy="100775"/>
            </a:xfrm>
            <a:custGeom>
              <a:rect b="b" l="l" r="r" t="t"/>
              <a:pathLst>
                <a:path extrusionOk="0" fill="none" h="4031" w="4031">
                  <a:moveTo>
                    <a:pt x="4030" y="2016"/>
                  </a:moveTo>
                  <a:cubicBezTo>
                    <a:pt x="4030" y="3128"/>
                    <a:pt x="3128" y="4030"/>
                    <a:pt x="2015" y="4030"/>
                  </a:cubicBezTo>
                  <a:cubicBezTo>
                    <a:pt x="903" y="4030"/>
                    <a:pt x="0" y="3128"/>
                    <a:pt x="0" y="2016"/>
                  </a:cubicBezTo>
                  <a:cubicBezTo>
                    <a:pt x="0" y="903"/>
                    <a:pt x="903" y="1"/>
                    <a:pt x="2015" y="1"/>
                  </a:cubicBezTo>
                  <a:cubicBezTo>
                    <a:pt x="3128" y="1"/>
                    <a:pt x="4030" y="903"/>
                    <a:pt x="4030" y="2016"/>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7201875" y="2733900"/>
              <a:ext cx="418425" cy="459400"/>
            </a:xfrm>
            <a:custGeom>
              <a:rect b="b" l="l" r="r" t="t"/>
              <a:pathLst>
                <a:path extrusionOk="0" fill="none" h="18376" w="16737">
                  <a:moveTo>
                    <a:pt x="0" y="1"/>
                  </a:moveTo>
                  <a:lnTo>
                    <a:pt x="16736" y="1"/>
                  </a:lnTo>
                  <a:lnTo>
                    <a:pt x="16736" y="18375"/>
                  </a:lnTo>
                  <a:lnTo>
                    <a:pt x="0"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7228200" y="2762850"/>
              <a:ext cx="365775" cy="401125"/>
            </a:xfrm>
            <a:custGeom>
              <a:rect b="b" l="l" r="r" t="t"/>
              <a:pathLst>
                <a:path extrusionOk="0" fill="none" h="16045" w="14631">
                  <a:moveTo>
                    <a:pt x="0" y="0"/>
                  </a:moveTo>
                  <a:lnTo>
                    <a:pt x="14631" y="0"/>
                  </a:lnTo>
                  <a:lnTo>
                    <a:pt x="14631" y="16044"/>
                  </a:lnTo>
                  <a:lnTo>
                    <a:pt x="0" y="16044"/>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7228200" y="2890275"/>
              <a:ext cx="365775" cy="273700"/>
            </a:xfrm>
            <a:custGeom>
              <a:rect b="b" l="l" r="r" t="t"/>
              <a:pathLst>
                <a:path extrusionOk="0" fill="none" h="10948" w="14631">
                  <a:moveTo>
                    <a:pt x="14631" y="1474"/>
                  </a:moveTo>
                  <a:lnTo>
                    <a:pt x="12345" y="1"/>
                  </a:lnTo>
                  <a:lnTo>
                    <a:pt x="7774" y="4662"/>
                  </a:lnTo>
                  <a:lnTo>
                    <a:pt x="4601" y="3174"/>
                  </a:lnTo>
                  <a:lnTo>
                    <a:pt x="0" y="6106"/>
                  </a:lnTo>
                  <a:lnTo>
                    <a:pt x="0" y="10947"/>
                  </a:lnTo>
                  <a:lnTo>
                    <a:pt x="14631" y="10947"/>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7311275" y="2805325"/>
              <a:ext cx="100750" cy="100775"/>
            </a:xfrm>
            <a:custGeom>
              <a:rect b="b" l="l" r="r" t="t"/>
              <a:pathLst>
                <a:path extrusionOk="0" fill="none" h="4031" w="4030">
                  <a:moveTo>
                    <a:pt x="4030" y="2015"/>
                  </a:moveTo>
                  <a:cubicBezTo>
                    <a:pt x="4030" y="3128"/>
                    <a:pt x="3128" y="4030"/>
                    <a:pt x="2015" y="4030"/>
                  </a:cubicBezTo>
                  <a:cubicBezTo>
                    <a:pt x="902" y="4030"/>
                    <a:pt x="0" y="3128"/>
                    <a:pt x="0" y="2015"/>
                  </a:cubicBezTo>
                  <a:cubicBezTo>
                    <a:pt x="0" y="903"/>
                    <a:pt x="902" y="1"/>
                    <a:pt x="2015" y="1"/>
                  </a:cubicBezTo>
                  <a:cubicBezTo>
                    <a:pt x="3128" y="1"/>
                    <a:pt x="4030" y="903"/>
                    <a:pt x="4030" y="201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6755675" y="3979875"/>
              <a:ext cx="799200" cy="610400"/>
            </a:xfrm>
            <a:custGeom>
              <a:rect b="b" l="l" r="r" t="t"/>
              <a:pathLst>
                <a:path extrusionOk="0" h="24416" w="31968">
                  <a:moveTo>
                    <a:pt x="26290" y="0"/>
                  </a:moveTo>
                  <a:cubicBezTo>
                    <a:pt x="22024" y="0"/>
                    <a:pt x="6945" y="276"/>
                    <a:pt x="4857" y="4143"/>
                  </a:cubicBezTo>
                  <a:cubicBezTo>
                    <a:pt x="3128" y="7316"/>
                    <a:pt x="1068" y="15526"/>
                    <a:pt x="0" y="20082"/>
                  </a:cubicBezTo>
                  <a:cubicBezTo>
                    <a:pt x="1263" y="20563"/>
                    <a:pt x="2541" y="20969"/>
                    <a:pt x="3834" y="21300"/>
                  </a:cubicBezTo>
                  <a:cubicBezTo>
                    <a:pt x="11890" y="23367"/>
                    <a:pt x="18945" y="24415"/>
                    <a:pt x="25373" y="24415"/>
                  </a:cubicBezTo>
                  <a:cubicBezTo>
                    <a:pt x="27644" y="24415"/>
                    <a:pt x="29837" y="24284"/>
                    <a:pt x="31968" y="24021"/>
                  </a:cubicBezTo>
                  <a:cubicBezTo>
                    <a:pt x="30419" y="15090"/>
                    <a:pt x="27412" y="8"/>
                    <a:pt x="27412" y="8"/>
                  </a:cubicBezTo>
                  <a:cubicBezTo>
                    <a:pt x="27412" y="8"/>
                    <a:pt x="27001" y="0"/>
                    <a:pt x="2629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6769950" y="3385850"/>
              <a:ext cx="743950" cy="779100"/>
            </a:xfrm>
            <a:custGeom>
              <a:rect b="b" l="l" r="r" t="t"/>
              <a:pathLst>
                <a:path extrusionOk="0" h="31164" w="29758">
                  <a:moveTo>
                    <a:pt x="14358" y="0"/>
                  </a:moveTo>
                  <a:cubicBezTo>
                    <a:pt x="12713" y="0"/>
                    <a:pt x="10544" y="202"/>
                    <a:pt x="8887" y="1079"/>
                  </a:cubicBezTo>
                  <a:cubicBezTo>
                    <a:pt x="8887" y="1079"/>
                    <a:pt x="4256" y="4597"/>
                    <a:pt x="2121" y="8161"/>
                  </a:cubicBezTo>
                  <a:cubicBezTo>
                    <a:pt x="0" y="11740"/>
                    <a:pt x="2121" y="26024"/>
                    <a:pt x="3820" y="28205"/>
                  </a:cubicBezTo>
                  <a:cubicBezTo>
                    <a:pt x="5129" y="29911"/>
                    <a:pt x="7165" y="31163"/>
                    <a:pt x="11092" y="31163"/>
                  </a:cubicBezTo>
                  <a:cubicBezTo>
                    <a:pt x="12218" y="31163"/>
                    <a:pt x="13498" y="31060"/>
                    <a:pt x="14962" y="30836"/>
                  </a:cubicBezTo>
                  <a:cubicBezTo>
                    <a:pt x="21548" y="29844"/>
                    <a:pt x="26375" y="26641"/>
                    <a:pt x="27307" y="23694"/>
                  </a:cubicBezTo>
                  <a:cubicBezTo>
                    <a:pt x="28254" y="20747"/>
                    <a:pt x="26555" y="13424"/>
                    <a:pt x="26555" y="13424"/>
                  </a:cubicBezTo>
                  <a:cubicBezTo>
                    <a:pt x="26555" y="13424"/>
                    <a:pt x="29758" y="11604"/>
                    <a:pt x="29442" y="7845"/>
                  </a:cubicBezTo>
                  <a:cubicBezTo>
                    <a:pt x="29126" y="4086"/>
                    <a:pt x="25187" y="3018"/>
                    <a:pt x="23172" y="2206"/>
                  </a:cubicBezTo>
                  <a:cubicBezTo>
                    <a:pt x="21172" y="1394"/>
                    <a:pt x="16781" y="146"/>
                    <a:pt x="16781" y="146"/>
                  </a:cubicBezTo>
                  <a:cubicBezTo>
                    <a:pt x="16781" y="146"/>
                    <a:pt x="15760" y="0"/>
                    <a:pt x="14358" y="0"/>
                  </a:cubicBezTo>
                  <a:close/>
                </a:path>
              </a:pathLst>
            </a:custGeom>
            <a:solidFill>
              <a:srgbClr val="B6A1D4"/>
            </a:solid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6769950" y="3372200"/>
              <a:ext cx="743950" cy="809750"/>
            </a:xfrm>
            <a:custGeom>
              <a:rect b="b" l="l" r="r" t="t"/>
              <a:pathLst>
                <a:path extrusionOk="0" fill="none" h="32390" w="29758">
                  <a:moveTo>
                    <a:pt x="8887" y="1625"/>
                  </a:moveTo>
                  <a:cubicBezTo>
                    <a:pt x="8887" y="1625"/>
                    <a:pt x="4256" y="5143"/>
                    <a:pt x="2121" y="8707"/>
                  </a:cubicBezTo>
                  <a:cubicBezTo>
                    <a:pt x="0" y="12286"/>
                    <a:pt x="2121" y="26570"/>
                    <a:pt x="3820" y="28751"/>
                  </a:cubicBezTo>
                  <a:cubicBezTo>
                    <a:pt x="5504" y="30946"/>
                    <a:pt x="8391" y="32390"/>
                    <a:pt x="14962" y="31382"/>
                  </a:cubicBezTo>
                  <a:cubicBezTo>
                    <a:pt x="21548" y="30390"/>
                    <a:pt x="26375" y="27187"/>
                    <a:pt x="27307" y="24240"/>
                  </a:cubicBezTo>
                  <a:cubicBezTo>
                    <a:pt x="28254" y="21293"/>
                    <a:pt x="26555" y="13970"/>
                    <a:pt x="26555" y="13970"/>
                  </a:cubicBezTo>
                  <a:cubicBezTo>
                    <a:pt x="26555" y="13970"/>
                    <a:pt x="29758" y="12150"/>
                    <a:pt x="29442" y="8391"/>
                  </a:cubicBezTo>
                  <a:cubicBezTo>
                    <a:pt x="29126" y="4632"/>
                    <a:pt x="25187" y="3564"/>
                    <a:pt x="23172" y="2752"/>
                  </a:cubicBezTo>
                  <a:cubicBezTo>
                    <a:pt x="21172" y="1940"/>
                    <a:pt x="16781" y="692"/>
                    <a:pt x="16781" y="692"/>
                  </a:cubicBezTo>
                  <a:cubicBezTo>
                    <a:pt x="16781" y="692"/>
                    <a:pt x="11955" y="1"/>
                    <a:pt x="8887" y="162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7036850" y="3472575"/>
              <a:ext cx="151525" cy="132825"/>
            </a:xfrm>
            <a:custGeom>
              <a:rect b="b" l="l" r="r" t="t"/>
              <a:pathLst>
                <a:path extrusionOk="0" h="5313" w="6061">
                  <a:moveTo>
                    <a:pt x="6060" y="0"/>
                  </a:moveTo>
                  <a:cubicBezTo>
                    <a:pt x="6060" y="1"/>
                    <a:pt x="3573" y="1322"/>
                    <a:pt x="1334" y="1322"/>
                  </a:cubicBezTo>
                  <a:cubicBezTo>
                    <a:pt x="871" y="1322"/>
                    <a:pt x="418" y="1265"/>
                    <a:pt x="0" y="1128"/>
                  </a:cubicBezTo>
                  <a:lnTo>
                    <a:pt x="0" y="1128"/>
                  </a:lnTo>
                  <a:cubicBezTo>
                    <a:pt x="1" y="1128"/>
                    <a:pt x="2060" y="5113"/>
                    <a:pt x="3895" y="5308"/>
                  </a:cubicBezTo>
                  <a:cubicBezTo>
                    <a:pt x="3925" y="5311"/>
                    <a:pt x="3954" y="5313"/>
                    <a:pt x="3983" y="5313"/>
                  </a:cubicBezTo>
                  <a:cubicBezTo>
                    <a:pt x="5740" y="5313"/>
                    <a:pt x="6060" y="1"/>
                    <a:pt x="606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6681600" y="3530475"/>
              <a:ext cx="342125" cy="570025"/>
            </a:xfrm>
            <a:custGeom>
              <a:rect b="b" l="l" r="r" t="t"/>
              <a:pathLst>
                <a:path extrusionOk="0" h="22801" w="13685">
                  <a:moveTo>
                    <a:pt x="7670" y="0"/>
                  </a:moveTo>
                  <a:cubicBezTo>
                    <a:pt x="7670" y="0"/>
                    <a:pt x="5219" y="617"/>
                    <a:pt x="4091" y="4000"/>
                  </a:cubicBezTo>
                  <a:cubicBezTo>
                    <a:pt x="3474" y="5834"/>
                    <a:pt x="1" y="15232"/>
                    <a:pt x="512" y="19367"/>
                  </a:cubicBezTo>
                  <a:cubicBezTo>
                    <a:pt x="827" y="21994"/>
                    <a:pt x="2052" y="22800"/>
                    <a:pt x="3548" y="22800"/>
                  </a:cubicBezTo>
                  <a:cubicBezTo>
                    <a:pt x="4407" y="22800"/>
                    <a:pt x="5355" y="22534"/>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lnTo>
                    <a:pt x="7670" y="0"/>
                  </a:lnTo>
                  <a:close/>
                </a:path>
              </a:pathLst>
            </a:custGeom>
            <a:solidFill>
              <a:srgbClr val="B6A1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6819950" y="3824800"/>
              <a:ext cx="81600" cy="45525"/>
            </a:xfrm>
            <a:custGeom>
              <a:rect b="b" l="l" r="r" t="t"/>
              <a:pathLst>
                <a:path extrusionOk="0" h="1821" w="3264">
                  <a:moveTo>
                    <a:pt x="3263" y="1"/>
                  </a:moveTo>
                  <a:cubicBezTo>
                    <a:pt x="3263" y="1"/>
                    <a:pt x="496" y="1324"/>
                    <a:pt x="0" y="1820"/>
                  </a:cubicBezTo>
                  <a:lnTo>
                    <a:pt x="3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6819950" y="3824800"/>
              <a:ext cx="81600" cy="45525"/>
            </a:xfrm>
            <a:custGeom>
              <a:rect b="b" l="l" r="r" t="t"/>
              <a:pathLst>
                <a:path extrusionOk="0" fill="none" h="1821" w="3264">
                  <a:moveTo>
                    <a:pt x="3263" y="1"/>
                  </a:moveTo>
                  <a:cubicBezTo>
                    <a:pt x="3263" y="1"/>
                    <a:pt x="497" y="1324"/>
                    <a:pt x="0" y="182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6965425" y="3752250"/>
              <a:ext cx="196250" cy="139625"/>
            </a:xfrm>
            <a:custGeom>
              <a:rect b="b" l="l" r="r" t="t"/>
              <a:pathLst>
                <a:path extrusionOk="0" h="5585" w="7850">
                  <a:moveTo>
                    <a:pt x="5173" y="1"/>
                  </a:moveTo>
                  <a:cubicBezTo>
                    <a:pt x="4511" y="1"/>
                    <a:pt x="843" y="2527"/>
                    <a:pt x="422" y="3324"/>
                  </a:cubicBezTo>
                  <a:cubicBezTo>
                    <a:pt x="0" y="4106"/>
                    <a:pt x="843" y="5459"/>
                    <a:pt x="1670" y="5519"/>
                  </a:cubicBezTo>
                  <a:cubicBezTo>
                    <a:pt x="1683" y="5520"/>
                    <a:pt x="1697" y="5521"/>
                    <a:pt x="1711" y="5521"/>
                  </a:cubicBezTo>
                  <a:cubicBezTo>
                    <a:pt x="2563" y="5521"/>
                    <a:pt x="4586" y="3745"/>
                    <a:pt x="4587" y="3745"/>
                  </a:cubicBezTo>
                  <a:lnTo>
                    <a:pt x="4587" y="3745"/>
                  </a:lnTo>
                  <a:cubicBezTo>
                    <a:pt x="4586" y="3745"/>
                    <a:pt x="3624" y="4888"/>
                    <a:pt x="4030" y="5384"/>
                  </a:cubicBezTo>
                  <a:cubicBezTo>
                    <a:pt x="4152" y="5528"/>
                    <a:pt x="4375" y="5584"/>
                    <a:pt x="4645" y="5584"/>
                  </a:cubicBezTo>
                  <a:cubicBezTo>
                    <a:pt x="5275" y="5584"/>
                    <a:pt x="6156" y="5274"/>
                    <a:pt x="6556" y="5053"/>
                  </a:cubicBezTo>
                  <a:cubicBezTo>
                    <a:pt x="7113" y="4722"/>
                    <a:pt x="7850" y="4151"/>
                    <a:pt x="7774" y="3835"/>
                  </a:cubicBezTo>
                  <a:cubicBezTo>
                    <a:pt x="7684" y="3504"/>
                    <a:pt x="7519" y="1309"/>
                    <a:pt x="6962" y="738"/>
                  </a:cubicBezTo>
                  <a:cubicBezTo>
                    <a:pt x="6391" y="166"/>
                    <a:pt x="5173" y="1"/>
                    <a:pt x="517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7031575" y="3733425"/>
              <a:ext cx="115825" cy="114650"/>
            </a:xfrm>
            <a:custGeom>
              <a:rect b="b" l="l" r="r" t="t"/>
              <a:pathLst>
                <a:path extrusionOk="0" h="4586" w="4633">
                  <a:moveTo>
                    <a:pt x="1964" y="0"/>
                  </a:moveTo>
                  <a:cubicBezTo>
                    <a:pt x="1153" y="0"/>
                    <a:pt x="408" y="432"/>
                    <a:pt x="1" y="1145"/>
                  </a:cubicBezTo>
                  <a:lnTo>
                    <a:pt x="407" y="1897"/>
                  </a:lnTo>
                  <a:cubicBezTo>
                    <a:pt x="407" y="1897"/>
                    <a:pt x="1956" y="3731"/>
                    <a:pt x="2662" y="4347"/>
                  </a:cubicBezTo>
                  <a:cubicBezTo>
                    <a:pt x="2853" y="4513"/>
                    <a:pt x="3059" y="4586"/>
                    <a:pt x="3261" y="4586"/>
                  </a:cubicBezTo>
                  <a:cubicBezTo>
                    <a:pt x="3791" y="4586"/>
                    <a:pt x="4295" y="4089"/>
                    <a:pt x="4437" y="3490"/>
                  </a:cubicBezTo>
                  <a:cubicBezTo>
                    <a:pt x="4632" y="2663"/>
                    <a:pt x="2527" y="17"/>
                    <a:pt x="2046" y="2"/>
                  </a:cubicBezTo>
                  <a:cubicBezTo>
                    <a:pt x="2019" y="1"/>
                    <a:pt x="1991" y="0"/>
                    <a:pt x="1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7031575" y="3732700"/>
              <a:ext cx="115825" cy="124450"/>
            </a:xfrm>
            <a:custGeom>
              <a:rect b="b" l="l" r="r" t="t"/>
              <a:pathLst>
                <a:path extrusionOk="0" fill="none" h="4978" w="4633">
                  <a:moveTo>
                    <a:pt x="1" y="1174"/>
                  </a:moveTo>
                  <a:cubicBezTo>
                    <a:pt x="422" y="437"/>
                    <a:pt x="1204" y="1"/>
                    <a:pt x="2046" y="31"/>
                  </a:cubicBezTo>
                  <a:cubicBezTo>
                    <a:pt x="2527" y="46"/>
                    <a:pt x="4632" y="2692"/>
                    <a:pt x="4437" y="3519"/>
                  </a:cubicBezTo>
                  <a:cubicBezTo>
                    <a:pt x="4241" y="4346"/>
                    <a:pt x="3354" y="4978"/>
                    <a:pt x="2662" y="4376"/>
                  </a:cubicBezTo>
                  <a:cubicBezTo>
                    <a:pt x="1956" y="3760"/>
                    <a:pt x="407" y="1926"/>
                    <a:pt x="407" y="192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6940625" y="3831700"/>
              <a:ext cx="66925" cy="74925"/>
            </a:xfrm>
            <a:custGeom>
              <a:rect b="b" l="l" r="r" t="t"/>
              <a:pathLst>
                <a:path extrusionOk="0" h="2997" w="2677">
                  <a:moveTo>
                    <a:pt x="1103" y="1"/>
                  </a:moveTo>
                  <a:cubicBezTo>
                    <a:pt x="806" y="1"/>
                    <a:pt x="476" y="270"/>
                    <a:pt x="271" y="702"/>
                  </a:cubicBezTo>
                  <a:cubicBezTo>
                    <a:pt x="0" y="1304"/>
                    <a:pt x="917" y="2431"/>
                    <a:pt x="1504" y="2837"/>
                  </a:cubicBezTo>
                  <a:cubicBezTo>
                    <a:pt x="1670" y="2948"/>
                    <a:pt x="1837" y="2996"/>
                    <a:pt x="1990" y="2996"/>
                  </a:cubicBezTo>
                  <a:cubicBezTo>
                    <a:pt x="2376" y="2996"/>
                    <a:pt x="2677" y="2692"/>
                    <a:pt x="2677" y="2326"/>
                  </a:cubicBezTo>
                  <a:cubicBezTo>
                    <a:pt x="2677" y="1665"/>
                    <a:pt x="1759" y="447"/>
                    <a:pt x="1429" y="131"/>
                  </a:cubicBezTo>
                  <a:cubicBezTo>
                    <a:pt x="1331" y="42"/>
                    <a:pt x="1220" y="1"/>
                    <a:pt x="110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6957900" y="3783550"/>
              <a:ext cx="79725" cy="98250"/>
            </a:xfrm>
            <a:custGeom>
              <a:rect b="b" l="l" r="r" t="t"/>
              <a:pathLst>
                <a:path extrusionOk="0" h="3930" w="3189">
                  <a:moveTo>
                    <a:pt x="1542" y="0"/>
                  </a:moveTo>
                  <a:cubicBezTo>
                    <a:pt x="1198" y="0"/>
                    <a:pt x="790" y="255"/>
                    <a:pt x="482" y="688"/>
                  </a:cubicBezTo>
                  <a:cubicBezTo>
                    <a:pt x="1" y="1365"/>
                    <a:pt x="873" y="2974"/>
                    <a:pt x="1504" y="3591"/>
                  </a:cubicBezTo>
                  <a:cubicBezTo>
                    <a:pt x="1737" y="3829"/>
                    <a:pt x="1997" y="3930"/>
                    <a:pt x="2237" y="3930"/>
                  </a:cubicBezTo>
                  <a:cubicBezTo>
                    <a:pt x="2635" y="3930"/>
                    <a:pt x="2978" y="3653"/>
                    <a:pt x="3053" y="3260"/>
                  </a:cubicBezTo>
                  <a:cubicBezTo>
                    <a:pt x="3188" y="2448"/>
                    <a:pt x="2361" y="749"/>
                    <a:pt x="2031" y="252"/>
                  </a:cubicBezTo>
                  <a:cubicBezTo>
                    <a:pt x="1907" y="80"/>
                    <a:pt x="1734" y="0"/>
                    <a:pt x="1542"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6995125" y="3753100"/>
              <a:ext cx="80100" cy="98450"/>
            </a:xfrm>
            <a:custGeom>
              <a:rect b="b" l="l" r="r" t="t"/>
              <a:pathLst>
                <a:path extrusionOk="0" h="3938" w="3204">
                  <a:moveTo>
                    <a:pt x="1556" y="0"/>
                  </a:moveTo>
                  <a:cubicBezTo>
                    <a:pt x="1213" y="0"/>
                    <a:pt x="805" y="255"/>
                    <a:pt x="497" y="688"/>
                  </a:cubicBezTo>
                  <a:cubicBezTo>
                    <a:pt x="0" y="1380"/>
                    <a:pt x="872" y="2974"/>
                    <a:pt x="1504" y="3606"/>
                  </a:cubicBezTo>
                  <a:cubicBezTo>
                    <a:pt x="1742" y="3838"/>
                    <a:pt x="2005" y="3938"/>
                    <a:pt x="2246" y="3938"/>
                  </a:cubicBezTo>
                  <a:cubicBezTo>
                    <a:pt x="2647" y="3938"/>
                    <a:pt x="2987" y="3663"/>
                    <a:pt x="3053" y="3260"/>
                  </a:cubicBezTo>
                  <a:cubicBezTo>
                    <a:pt x="3203" y="2448"/>
                    <a:pt x="2376" y="749"/>
                    <a:pt x="2045" y="252"/>
                  </a:cubicBezTo>
                  <a:cubicBezTo>
                    <a:pt x="1921" y="80"/>
                    <a:pt x="1749" y="0"/>
                    <a:pt x="1556"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7223675" y="3266675"/>
              <a:ext cx="56800" cy="91725"/>
            </a:xfrm>
            <a:custGeom>
              <a:rect b="b" l="l" r="r" t="t"/>
              <a:pathLst>
                <a:path extrusionOk="0" h="3669" w="2272">
                  <a:moveTo>
                    <a:pt x="1056" y="0"/>
                  </a:moveTo>
                  <a:cubicBezTo>
                    <a:pt x="933" y="0"/>
                    <a:pt x="809" y="24"/>
                    <a:pt x="692" y="72"/>
                  </a:cubicBezTo>
                  <a:cubicBezTo>
                    <a:pt x="1" y="357"/>
                    <a:pt x="46" y="1891"/>
                    <a:pt x="46" y="1891"/>
                  </a:cubicBezTo>
                  <a:cubicBezTo>
                    <a:pt x="46" y="1891"/>
                    <a:pt x="91" y="3289"/>
                    <a:pt x="376" y="3590"/>
                  </a:cubicBezTo>
                  <a:cubicBezTo>
                    <a:pt x="429" y="3643"/>
                    <a:pt x="495" y="3669"/>
                    <a:pt x="572" y="3669"/>
                  </a:cubicBezTo>
                  <a:cubicBezTo>
                    <a:pt x="935" y="3669"/>
                    <a:pt x="1523" y="3075"/>
                    <a:pt x="1895" y="1846"/>
                  </a:cubicBezTo>
                  <a:cubicBezTo>
                    <a:pt x="2272" y="604"/>
                    <a:pt x="1675" y="0"/>
                    <a:pt x="105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6859425" y="3371425"/>
              <a:ext cx="91750" cy="67450"/>
            </a:xfrm>
            <a:custGeom>
              <a:rect b="b" l="l" r="r" t="t"/>
              <a:pathLst>
                <a:path extrusionOk="0" h="2698" w="3670">
                  <a:moveTo>
                    <a:pt x="1241" y="0"/>
                  </a:moveTo>
                  <a:cubicBezTo>
                    <a:pt x="1155" y="0"/>
                    <a:pt x="1072" y="15"/>
                    <a:pt x="993" y="47"/>
                  </a:cubicBezTo>
                  <a:cubicBezTo>
                    <a:pt x="286" y="332"/>
                    <a:pt x="0" y="1415"/>
                    <a:pt x="1369" y="2167"/>
                  </a:cubicBezTo>
                  <a:cubicBezTo>
                    <a:pt x="2054" y="2548"/>
                    <a:pt x="2635" y="2697"/>
                    <a:pt x="3042" y="2697"/>
                  </a:cubicBezTo>
                  <a:cubicBezTo>
                    <a:pt x="3438" y="2697"/>
                    <a:pt x="3669" y="2555"/>
                    <a:pt x="3669" y="2347"/>
                  </a:cubicBezTo>
                  <a:cubicBezTo>
                    <a:pt x="3669" y="1926"/>
                    <a:pt x="2722" y="889"/>
                    <a:pt x="2722" y="889"/>
                  </a:cubicBezTo>
                  <a:cubicBezTo>
                    <a:pt x="2722" y="889"/>
                    <a:pt x="1916" y="0"/>
                    <a:pt x="124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6892125" y="3115425"/>
              <a:ext cx="347375" cy="408550"/>
            </a:xfrm>
            <a:custGeom>
              <a:rect b="b" l="l" r="r" t="t"/>
              <a:pathLst>
                <a:path extrusionOk="0" h="16342" w="13895">
                  <a:moveTo>
                    <a:pt x="7679" y="1"/>
                  </a:moveTo>
                  <a:cubicBezTo>
                    <a:pt x="6902" y="1"/>
                    <a:pt x="6041" y="94"/>
                    <a:pt x="5098" y="302"/>
                  </a:cubicBezTo>
                  <a:cubicBezTo>
                    <a:pt x="737" y="1265"/>
                    <a:pt x="587" y="3490"/>
                    <a:pt x="587" y="3490"/>
                  </a:cubicBezTo>
                  <a:cubicBezTo>
                    <a:pt x="587" y="3490"/>
                    <a:pt x="0" y="6077"/>
                    <a:pt x="211" y="7700"/>
                  </a:cubicBezTo>
                  <a:cubicBezTo>
                    <a:pt x="436" y="9324"/>
                    <a:pt x="1098" y="10813"/>
                    <a:pt x="2361" y="12873"/>
                  </a:cubicBezTo>
                  <a:cubicBezTo>
                    <a:pt x="3420" y="14613"/>
                    <a:pt x="5514" y="16341"/>
                    <a:pt x="7944" y="16341"/>
                  </a:cubicBezTo>
                  <a:cubicBezTo>
                    <a:pt x="8413" y="16341"/>
                    <a:pt x="8894" y="16277"/>
                    <a:pt x="9383" y="16136"/>
                  </a:cubicBezTo>
                  <a:cubicBezTo>
                    <a:pt x="13233" y="15008"/>
                    <a:pt x="13894" y="12587"/>
                    <a:pt x="13894" y="9851"/>
                  </a:cubicBezTo>
                  <a:cubicBezTo>
                    <a:pt x="13894" y="7114"/>
                    <a:pt x="13518" y="4528"/>
                    <a:pt x="12781" y="2678"/>
                  </a:cubicBezTo>
                  <a:cubicBezTo>
                    <a:pt x="12216" y="1229"/>
                    <a:pt x="10496" y="1"/>
                    <a:pt x="767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6"/>
            <p:cNvSpPr/>
            <p:nvPr/>
          </p:nvSpPr>
          <p:spPr>
            <a:xfrm>
              <a:off x="6771875" y="2960400"/>
              <a:ext cx="543550" cy="427075"/>
            </a:xfrm>
            <a:custGeom>
              <a:rect b="b" l="l" r="r" t="t"/>
              <a:pathLst>
                <a:path extrusionOk="0" h="17083" w="21742">
                  <a:moveTo>
                    <a:pt x="10944" y="1"/>
                  </a:moveTo>
                  <a:cubicBezTo>
                    <a:pt x="5459" y="1"/>
                    <a:pt x="0" y="5126"/>
                    <a:pt x="841" y="10894"/>
                  </a:cubicBezTo>
                  <a:cubicBezTo>
                    <a:pt x="1292" y="13932"/>
                    <a:pt x="2660" y="15300"/>
                    <a:pt x="3848" y="16413"/>
                  </a:cubicBezTo>
                  <a:cubicBezTo>
                    <a:pt x="4361" y="16893"/>
                    <a:pt x="4858" y="17082"/>
                    <a:pt x="5280" y="17082"/>
                  </a:cubicBezTo>
                  <a:cubicBezTo>
                    <a:pt x="5836" y="17082"/>
                    <a:pt x="6264" y="16756"/>
                    <a:pt x="6434" y="16337"/>
                  </a:cubicBezTo>
                  <a:cubicBezTo>
                    <a:pt x="6735" y="15601"/>
                    <a:pt x="5923" y="14563"/>
                    <a:pt x="5923" y="14563"/>
                  </a:cubicBezTo>
                  <a:cubicBezTo>
                    <a:pt x="5472" y="12413"/>
                    <a:pt x="6660" y="10729"/>
                    <a:pt x="6660" y="10729"/>
                  </a:cubicBezTo>
                  <a:cubicBezTo>
                    <a:pt x="6660" y="10729"/>
                    <a:pt x="7111" y="10007"/>
                    <a:pt x="7983" y="9691"/>
                  </a:cubicBezTo>
                  <a:cubicBezTo>
                    <a:pt x="8112" y="9644"/>
                    <a:pt x="8241" y="9624"/>
                    <a:pt x="8368" y="9624"/>
                  </a:cubicBezTo>
                  <a:cubicBezTo>
                    <a:pt x="9053" y="9624"/>
                    <a:pt x="9689" y="10202"/>
                    <a:pt x="10133" y="10202"/>
                  </a:cubicBezTo>
                  <a:cubicBezTo>
                    <a:pt x="10645" y="10202"/>
                    <a:pt x="10870" y="10202"/>
                    <a:pt x="12494" y="9676"/>
                  </a:cubicBezTo>
                  <a:cubicBezTo>
                    <a:pt x="13762" y="9281"/>
                    <a:pt x="14535" y="8390"/>
                    <a:pt x="15398" y="8390"/>
                  </a:cubicBezTo>
                  <a:cubicBezTo>
                    <a:pt x="15650" y="8390"/>
                    <a:pt x="15910" y="8466"/>
                    <a:pt x="16193" y="8654"/>
                  </a:cubicBezTo>
                  <a:cubicBezTo>
                    <a:pt x="17456" y="9466"/>
                    <a:pt x="17832" y="11676"/>
                    <a:pt x="17967" y="12052"/>
                  </a:cubicBezTo>
                  <a:cubicBezTo>
                    <a:pt x="18054" y="12260"/>
                    <a:pt x="18461" y="12573"/>
                    <a:pt x="18945" y="12573"/>
                  </a:cubicBezTo>
                  <a:cubicBezTo>
                    <a:pt x="19301" y="12573"/>
                    <a:pt x="19699" y="12404"/>
                    <a:pt x="20042" y="11902"/>
                  </a:cubicBezTo>
                  <a:cubicBezTo>
                    <a:pt x="20854" y="10714"/>
                    <a:pt x="21741" y="7616"/>
                    <a:pt x="20629" y="5240"/>
                  </a:cubicBezTo>
                  <a:cubicBezTo>
                    <a:pt x="19516" y="2880"/>
                    <a:pt x="15967" y="1541"/>
                    <a:pt x="15967" y="1541"/>
                  </a:cubicBezTo>
                  <a:cubicBezTo>
                    <a:pt x="14374" y="955"/>
                    <a:pt x="13396" y="158"/>
                    <a:pt x="11562" y="23"/>
                  </a:cubicBezTo>
                  <a:cubicBezTo>
                    <a:pt x="11356" y="8"/>
                    <a:pt x="11150" y="1"/>
                    <a:pt x="10944"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p:nvPr/>
          </p:nvSpPr>
          <p:spPr>
            <a:xfrm>
              <a:off x="7741300" y="3582900"/>
              <a:ext cx="88000" cy="72775"/>
            </a:xfrm>
            <a:custGeom>
              <a:rect b="b" l="l" r="r" t="t"/>
              <a:pathLst>
                <a:path extrusionOk="0" h="2911" w="3520">
                  <a:moveTo>
                    <a:pt x="2342" y="0"/>
                  </a:moveTo>
                  <a:cubicBezTo>
                    <a:pt x="1953" y="0"/>
                    <a:pt x="1485" y="159"/>
                    <a:pt x="1038" y="715"/>
                  </a:cubicBezTo>
                  <a:cubicBezTo>
                    <a:pt x="1" y="1993"/>
                    <a:pt x="362" y="1993"/>
                    <a:pt x="362" y="1993"/>
                  </a:cubicBezTo>
                  <a:lnTo>
                    <a:pt x="2317" y="2910"/>
                  </a:lnTo>
                  <a:cubicBezTo>
                    <a:pt x="2317" y="2910"/>
                    <a:pt x="3519" y="1437"/>
                    <a:pt x="3234" y="279"/>
                  </a:cubicBezTo>
                  <a:cubicBezTo>
                    <a:pt x="3234" y="279"/>
                    <a:pt x="2858" y="0"/>
                    <a:pt x="2342"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6"/>
            <p:cNvSpPr/>
            <p:nvPr/>
          </p:nvSpPr>
          <p:spPr>
            <a:xfrm>
              <a:off x="6973325" y="4287550"/>
              <a:ext cx="926275" cy="302775"/>
            </a:xfrm>
            <a:custGeom>
              <a:rect b="b" l="l" r="r" t="t"/>
              <a:pathLst>
                <a:path extrusionOk="0" h="12111" w="37051">
                  <a:moveTo>
                    <a:pt x="14661" y="1"/>
                  </a:moveTo>
                  <a:cubicBezTo>
                    <a:pt x="14661" y="1"/>
                    <a:pt x="4722" y="3580"/>
                    <a:pt x="0" y="10135"/>
                  </a:cubicBezTo>
                  <a:lnTo>
                    <a:pt x="256" y="10196"/>
                  </a:lnTo>
                  <a:lnTo>
                    <a:pt x="10827" y="11835"/>
                  </a:lnTo>
                  <a:cubicBezTo>
                    <a:pt x="12853" y="12018"/>
                    <a:pt x="14814" y="12111"/>
                    <a:pt x="16721" y="12111"/>
                  </a:cubicBezTo>
                  <a:cubicBezTo>
                    <a:pt x="23403" y="12111"/>
                    <a:pt x="29412" y="10975"/>
                    <a:pt x="35156" y="8647"/>
                  </a:cubicBezTo>
                  <a:cubicBezTo>
                    <a:pt x="35727" y="8421"/>
                    <a:pt x="36298" y="8196"/>
                    <a:pt x="36840" y="7955"/>
                  </a:cubicBezTo>
                  <a:cubicBezTo>
                    <a:pt x="37050" y="4798"/>
                    <a:pt x="36283" y="3489"/>
                    <a:pt x="36283" y="3489"/>
                  </a:cubicBezTo>
                  <a:cubicBezTo>
                    <a:pt x="36283" y="3489"/>
                    <a:pt x="34870" y="4046"/>
                    <a:pt x="33742" y="4617"/>
                  </a:cubicBezTo>
                  <a:cubicBezTo>
                    <a:pt x="33070" y="4949"/>
                    <a:pt x="32131" y="5381"/>
                    <a:pt x="30092" y="5381"/>
                  </a:cubicBezTo>
                  <a:cubicBezTo>
                    <a:pt x="28709" y="5381"/>
                    <a:pt x="26820" y="5182"/>
                    <a:pt x="24164" y="4617"/>
                  </a:cubicBezTo>
                  <a:cubicBezTo>
                    <a:pt x="17578" y="3204"/>
                    <a:pt x="14661" y="1"/>
                    <a:pt x="14661"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6"/>
            <p:cNvSpPr/>
            <p:nvPr/>
          </p:nvSpPr>
          <p:spPr>
            <a:xfrm>
              <a:off x="7156775" y="3601825"/>
              <a:ext cx="930775" cy="850725"/>
            </a:xfrm>
            <a:custGeom>
              <a:rect b="b" l="l" r="r" t="t"/>
              <a:pathLst>
                <a:path extrusionOk="0" h="34029" w="37231">
                  <a:moveTo>
                    <a:pt x="20739" y="0"/>
                  </a:moveTo>
                  <a:cubicBezTo>
                    <a:pt x="18580" y="0"/>
                    <a:pt x="15563" y="439"/>
                    <a:pt x="15563" y="439"/>
                  </a:cubicBezTo>
                  <a:cubicBezTo>
                    <a:pt x="15563" y="439"/>
                    <a:pt x="9879" y="1477"/>
                    <a:pt x="7503" y="4033"/>
                  </a:cubicBezTo>
                  <a:cubicBezTo>
                    <a:pt x="5128" y="6604"/>
                    <a:pt x="4150" y="9717"/>
                    <a:pt x="3955" y="10198"/>
                  </a:cubicBezTo>
                  <a:cubicBezTo>
                    <a:pt x="3774" y="10694"/>
                    <a:pt x="0" y="14483"/>
                    <a:pt x="0" y="14483"/>
                  </a:cubicBezTo>
                  <a:lnTo>
                    <a:pt x="7142" y="28573"/>
                  </a:lnTo>
                  <a:cubicBezTo>
                    <a:pt x="7142" y="28573"/>
                    <a:pt x="11654" y="34029"/>
                    <a:pt x="20825" y="34029"/>
                  </a:cubicBezTo>
                  <a:cubicBezTo>
                    <a:pt x="21199" y="34029"/>
                    <a:pt x="21580" y="34020"/>
                    <a:pt x="21968" y="34001"/>
                  </a:cubicBezTo>
                  <a:cubicBezTo>
                    <a:pt x="27697" y="33730"/>
                    <a:pt x="29036" y="31505"/>
                    <a:pt x="29291" y="31204"/>
                  </a:cubicBezTo>
                  <a:cubicBezTo>
                    <a:pt x="29547" y="30888"/>
                    <a:pt x="29968" y="26317"/>
                    <a:pt x="29968" y="26317"/>
                  </a:cubicBezTo>
                  <a:cubicBezTo>
                    <a:pt x="29968" y="26317"/>
                    <a:pt x="31056" y="26554"/>
                    <a:pt x="32340" y="26554"/>
                  </a:cubicBezTo>
                  <a:cubicBezTo>
                    <a:pt x="33390" y="26554"/>
                    <a:pt x="34571" y="26396"/>
                    <a:pt x="35396" y="25821"/>
                  </a:cubicBezTo>
                  <a:cubicBezTo>
                    <a:pt x="37231" y="24543"/>
                    <a:pt x="35456" y="19054"/>
                    <a:pt x="34780" y="15882"/>
                  </a:cubicBezTo>
                  <a:cubicBezTo>
                    <a:pt x="34118" y="12694"/>
                    <a:pt x="31983" y="6243"/>
                    <a:pt x="29848" y="4093"/>
                  </a:cubicBezTo>
                  <a:cubicBezTo>
                    <a:pt x="27712" y="1958"/>
                    <a:pt x="24043" y="559"/>
                    <a:pt x="22329" y="138"/>
                  </a:cubicBezTo>
                  <a:cubicBezTo>
                    <a:pt x="21941" y="39"/>
                    <a:pt x="21378" y="0"/>
                    <a:pt x="20739" y="0"/>
                  </a:cubicBezTo>
                  <a:close/>
                </a:path>
              </a:pathLst>
            </a:custGeom>
            <a:solidFill>
              <a:srgbClr val="71569C"/>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7869875" y="3653875"/>
              <a:ext cx="54900" cy="73625"/>
            </a:xfrm>
            <a:custGeom>
              <a:rect b="b" l="l" r="r" t="t"/>
              <a:pathLst>
                <a:path extrusionOk="0" h="2945" w="2196">
                  <a:moveTo>
                    <a:pt x="1038" y="0"/>
                  </a:moveTo>
                  <a:cubicBezTo>
                    <a:pt x="854" y="0"/>
                    <a:pt x="722" y="71"/>
                    <a:pt x="722" y="71"/>
                  </a:cubicBezTo>
                  <a:cubicBezTo>
                    <a:pt x="722" y="71"/>
                    <a:pt x="0" y="2086"/>
                    <a:pt x="151" y="2417"/>
                  </a:cubicBezTo>
                  <a:cubicBezTo>
                    <a:pt x="245" y="2648"/>
                    <a:pt x="435" y="2944"/>
                    <a:pt x="704" y="2944"/>
                  </a:cubicBezTo>
                  <a:cubicBezTo>
                    <a:pt x="821" y="2944"/>
                    <a:pt x="953" y="2889"/>
                    <a:pt x="1098" y="2748"/>
                  </a:cubicBezTo>
                  <a:cubicBezTo>
                    <a:pt x="1579" y="2267"/>
                    <a:pt x="2196" y="1274"/>
                    <a:pt x="1760" y="507"/>
                  </a:cubicBezTo>
                  <a:cubicBezTo>
                    <a:pt x="1534" y="96"/>
                    <a:pt x="1251" y="0"/>
                    <a:pt x="1038"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7832650" y="3619550"/>
              <a:ext cx="69950" cy="94325"/>
            </a:xfrm>
            <a:custGeom>
              <a:rect b="b" l="l" r="r" t="t"/>
              <a:pathLst>
                <a:path extrusionOk="0" h="3773" w="2798">
                  <a:moveTo>
                    <a:pt x="1312" y="1"/>
                  </a:moveTo>
                  <a:cubicBezTo>
                    <a:pt x="1074" y="1"/>
                    <a:pt x="903" y="91"/>
                    <a:pt x="903" y="91"/>
                  </a:cubicBezTo>
                  <a:cubicBezTo>
                    <a:pt x="903" y="91"/>
                    <a:pt x="1" y="2662"/>
                    <a:pt x="181" y="3083"/>
                  </a:cubicBezTo>
                  <a:cubicBezTo>
                    <a:pt x="307" y="3388"/>
                    <a:pt x="550" y="3773"/>
                    <a:pt x="896" y="3773"/>
                  </a:cubicBezTo>
                  <a:cubicBezTo>
                    <a:pt x="1045" y="3773"/>
                    <a:pt x="1213" y="3701"/>
                    <a:pt x="1399" y="3519"/>
                  </a:cubicBezTo>
                  <a:cubicBezTo>
                    <a:pt x="2001" y="2903"/>
                    <a:pt x="2798" y="1625"/>
                    <a:pt x="2256" y="647"/>
                  </a:cubicBezTo>
                  <a:cubicBezTo>
                    <a:pt x="1957" y="122"/>
                    <a:pt x="1589" y="1"/>
                    <a:pt x="1312" y="1"/>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7800325" y="3601350"/>
              <a:ext cx="70325" cy="94275"/>
            </a:xfrm>
            <a:custGeom>
              <a:rect b="b" l="l" r="r" t="t"/>
              <a:pathLst>
                <a:path extrusionOk="0" h="3771" w="2813">
                  <a:moveTo>
                    <a:pt x="1339" y="0"/>
                  </a:moveTo>
                  <a:cubicBezTo>
                    <a:pt x="1095" y="0"/>
                    <a:pt x="918" y="97"/>
                    <a:pt x="918" y="97"/>
                  </a:cubicBezTo>
                  <a:cubicBezTo>
                    <a:pt x="918" y="97"/>
                    <a:pt x="1" y="2653"/>
                    <a:pt x="181" y="3075"/>
                  </a:cubicBezTo>
                  <a:cubicBezTo>
                    <a:pt x="317" y="3379"/>
                    <a:pt x="564" y="3771"/>
                    <a:pt x="909" y="3771"/>
                  </a:cubicBezTo>
                  <a:cubicBezTo>
                    <a:pt x="1059" y="3771"/>
                    <a:pt x="1228" y="3697"/>
                    <a:pt x="1414" y="3511"/>
                  </a:cubicBezTo>
                  <a:cubicBezTo>
                    <a:pt x="2016" y="2894"/>
                    <a:pt x="2812" y="1616"/>
                    <a:pt x="2256" y="639"/>
                  </a:cubicBezTo>
                  <a:cubicBezTo>
                    <a:pt x="1970" y="122"/>
                    <a:pt x="1613" y="0"/>
                    <a:pt x="1339"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7763875" y="3579925"/>
              <a:ext cx="65425" cy="106550"/>
            </a:xfrm>
            <a:custGeom>
              <a:rect b="b" l="l" r="r" t="t"/>
              <a:pathLst>
                <a:path extrusionOk="0" h="4262" w="2617">
                  <a:moveTo>
                    <a:pt x="1719" y="0"/>
                  </a:moveTo>
                  <a:cubicBezTo>
                    <a:pt x="1384" y="0"/>
                    <a:pt x="1012" y="192"/>
                    <a:pt x="797" y="398"/>
                  </a:cubicBezTo>
                  <a:lnTo>
                    <a:pt x="857" y="879"/>
                  </a:lnTo>
                  <a:cubicBezTo>
                    <a:pt x="857" y="879"/>
                    <a:pt x="0" y="3330"/>
                    <a:pt x="301" y="3871"/>
                  </a:cubicBezTo>
                  <a:cubicBezTo>
                    <a:pt x="438" y="4113"/>
                    <a:pt x="663" y="4261"/>
                    <a:pt x="915" y="4261"/>
                  </a:cubicBezTo>
                  <a:cubicBezTo>
                    <a:pt x="1242" y="4261"/>
                    <a:pt x="1614" y="4011"/>
                    <a:pt x="1895" y="3390"/>
                  </a:cubicBezTo>
                  <a:cubicBezTo>
                    <a:pt x="2376" y="2293"/>
                    <a:pt x="2616" y="1075"/>
                    <a:pt x="2331" y="398"/>
                  </a:cubicBezTo>
                  <a:cubicBezTo>
                    <a:pt x="2202" y="108"/>
                    <a:pt x="1971" y="0"/>
                    <a:pt x="1719"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7763875" y="3572950"/>
              <a:ext cx="65425" cy="119175"/>
            </a:xfrm>
            <a:custGeom>
              <a:rect b="b" l="l" r="r" t="t"/>
              <a:pathLst>
                <a:path extrusionOk="0" fill="none" h="4767" w="2617">
                  <a:moveTo>
                    <a:pt x="857" y="1158"/>
                  </a:moveTo>
                  <a:cubicBezTo>
                    <a:pt x="857" y="1158"/>
                    <a:pt x="0" y="3609"/>
                    <a:pt x="301" y="4150"/>
                  </a:cubicBezTo>
                  <a:cubicBezTo>
                    <a:pt x="617" y="4707"/>
                    <a:pt x="1398" y="4767"/>
                    <a:pt x="1895" y="3669"/>
                  </a:cubicBezTo>
                  <a:cubicBezTo>
                    <a:pt x="2376" y="2572"/>
                    <a:pt x="2616" y="1354"/>
                    <a:pt x="2331" y="677"/>
                  </a:cubicBezTo>
                  <a:cubicBezTo>
                    <a:pt x="2030" y="0"/>
                    <a:pt x="1173" y="316"/>
                    <a:pt x="797" y="677"/>
                  </a:cubicBezTo>
                </a:path>
              </a:pathLst>
            </a:custGeom>
            <a:noFill/>
            <a:ln cap="rnd" cmpd="sng" w="48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7789425" y="3953375"/>
              <a:ext cx="64300" cy="252250"/>
            </a:xfrm>
            <a:custGeom>
              <a:rect b="b" l="l" r="r" t="t"/>
              <a:pathLst>
                <a:path extrusionOk="0" fill="none" h="10090" w="2572">
                  <a:moveTo>
                    <a:pt x="1" y="0"/>
                  </a:moveTo>
                  <a:cubicBezTo>
                    <a:pt x="572" y="1369"/>
                    <a:pt x="2256" y="8391"/>
                    <a:pt x="2572" y="100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7017300" y="3818175"/>
              <a:ext cx="637575" cy="648725"/>
            </a:xfrm>
            <a:custGeom>
              <a:rect b="b" l="l" r="r" t="t"/>
              <a:pathLst>
                <a:path extrusionOk="0" h="25949" w="25503">
                  <a:moveTo>
                    <a:pt x="1002" y="1"/>
                  </a:moveTo>
                  <a:cubicBezTo>
                    <a:pt x="955" y="1"/>
                    <a:pt x="906" y="9"/>
                    <a:pt x="858" y="25"/>
                  </a:cubicBezTo>
                  <a:lnTo>
                    <a:pt x="1" y="326"/>
                  </a:lnTo>
                  <a:lnTo>
                    <a:pt x="10406" y="25948"/>
                  </a:lnTo>
                  <a:lnTo>
                    <a:pt x="11158" y="25948"/>
                  </a:lnTo>
                  <a:lnTo>
                    <a:pt x="25502" y="20129"/>
                  </a:lnTo>
                  <a:lnTo>
                    <a:pt x="23803" y="1890"/>
                  </a:lnTo>
                  <a:lnTo>
                    <a:pt x="22811" y="1183"/>
                  </a:lnTo>
                  <a:cubicBezTo>
                    <a:pt x="22785" y="1165"/>
                    <a:pt x="22753" y="1158"/>
                    <a:pt x="22722" y="1158"/>
                  </a:cubicBezTo>
                  <a:cubicBezTo>
                    <a:pt x="22701" y="1158"/>
                    <a:pt x="22679" y="1162"/>
                    <a:pt x="22661" y="1168"/>
                  </a:cubicBezTo>
                  <a:lnTo>
                    <a:pt x="8075" y="5273"/>
                  </a:lnTo>
                  <a:lnTo>
                    <a:pt x="1234" y="85"/>
                  </a:lnTo>
                  <a:cubicBezTo>
                    <a:pt x="1166" y="28"/>
                    <a:pt x="1086" y="1"/>
                    <a:pt x="100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7219175" y="3850725"/>
              <a:ext cx="455625" cy="627475"/>
            </a:xfrm>
            <a:custGeom>
              <a:rect b="b" l="l" r="r" t="t"/>
              <a:pathLst>
                <a:path extrusionOk="0" h="25099" w="18225">
                  <a:moveTo>
                    <a:pt x="16057" y="0"/>
                  </a:moveTo>
                  <a:cubicBezTo>
                    <a:pt x="16047" y="0"/>
                    <a:pt x="16038" y="1"/>
                    <a:pt x="16029" y="1"/>
                  </a:cubicBezTo>
                  <a:cubicBezTo>
                    <a:pt x="16014" y="1"/>
                    <a:pt x="15999" y="1"/>
                    <a:pt x="15984" y="16"/>
                  </a:cubicBezTo>
                  <a:lnTo>
                    <a:pt x="0" y="4542"/>
                  </a:lnTo>
                  <a:cubicBezTo>
                    <a:pt x="0" y="4542"/>
                    <a:pt x="2743" y="25099"/>
                    <a:pt x="2826" y="25099"/>
                  </a:cubicBezTo>
                  <a:cubicBezTo>
                    <a:pt x="2826" y="25099"/>
                    <a:pt x="2827" y="25098"/>
                    <a:pt x="2827" y="25097"/>
                  </a:cubicBezTo>
                  <a:cubicBezTo>
                    <a:pt x="2887" y="24902"/>
                    <a:pt x="16044" y="20180"/>
                    <a:pt x="17999" y="19474"/>
                  </a:cubicBezTo>
                  <a:cubicBezTo>
                    <a:pt x="18134" y="19429"/>
                    <a:pt x="18224" y="19278"/>
                    <a:pt x="18209" y="19128"/>
                  </a:cubicBezTo>
                  <a:lnTo>
                    <a:pt x="16390" y="302"/>
                  </a:lnTo>
                  <a:cubicBezTo>
                    <a:pt x="16376" y="131"/>
                    <a:pt x="16226" y="0"/>
                    <a:pt x="16057"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7009775" y="3816150"/>
              <a:ext cx="269175" cy="657125"/>
            </a:xfrm>
            <a:custGeom>
              <a:rect b="b" l="l" r="r" t="t"/>
              <a:pathLst>
                <a:path extrusionOk="0" h="26285" w="10767">
                  <a:moveTo>
                    <a:pt x="76" y="1"/>
                  </a:moveTo>
                  <a:cubicBezTo>
                    <a:pt x="31" y="1"/>
                    <a:pt x="1" y="31"/>
                    <a:pt x="1" y="76"/>
                  </a:cubicBezTo>
                  <a:lnTo>
                    <a:pt x="1805" y="16481"/>
                  </a:lnTo>
                  <a:cubicBezTo>
                    <a:pt x="1805" y="16496"/>
                    <a:pt x="1805" y="16511"/>
                    <a:pt x="1820" y="16526"/>
                  </a:cubicBezTo>
                  <a:lnTo>
                    <a:pt x="10767" y="26285"/>
                  </a:lnTo>
                  <a:lnTo>
                    <a:pt x="7760" y="5805"/>
                  </a:lnTo>
                  <a:lnTo>
                    <a:pt x="136" y="16"/>
                  </a:lnTo>
                  <a:cubicBezTo>
                    <a:pt x="121" y="1"/>
                    <a:pt x="91" y="1"/>
                    <a:pt x="76"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7198125" y="4039450"/>
              <a:ext cx="53775" cy="29350"/>
            </a:xfrm>
            <a:custGeom>
              <a:rect b="b" l="l" r="r" t="t"/>
              <a:pathLst>
                <a:path extrusionOk="0" fill="none" h="1174" w="2151">
                  <a:moveTo>
                    <a:pt x="0" y="106"/>
                  </a:moveTo>
                  <a:cubicBezTo>
                    <a:pt x="0" y="106"/>
                    <a:pt x="15" y="1174"/>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7205625" y="4092075"/>
              <a:ext cx="53800" cy="29350"/>
            </a:xfrm>
            <a:custGeom>
              <a:rect b="b" l="l" r="r" t="t"/>
              <a:pathLst>
                <a:path extrusionOk="0" fill="none" h="1174" w="2152">
                  <a:moveTo>
                    <a:pt x="1" y="106"/>
                  </a:moveTo>
                  <a:cubicBezTo>
                    <a:pt x="1" y="106"/>
                    <a:pt x="16" y="1174"/>
                    <a:pt x="1083" y="1159"/>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7212775" y="4145075"/>
              <a:ext cx="53775" cy="29350"/>
            </a:xfrm>
            <a:custGeom>
              <a:rect b="b" l="l" r="r" t="t"/>
              <a:pathLst>
                <a:path extrusionOk="0" fill="none" h="1174" w="2151">
                  <a:moveTo>
                    <a:pt x="1" y="106"/>
                  </a:moveTo>
                  <a:cubicBezTo>
                    <a:pt x="1" y="106"/>
                    <a:pt x="16" y="1174"/>
                    <a:pt x="1083" y="1144"/>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7220300" y="4198100"/>
              <a:ext cx="53775" cy="28950"/>
            </a:xfrm>
            <a:custGeom>
              <a:rect b="b" l="l" r="r" t="t"/>
              <a:pathLst>
                <a:path extrusionOk="0" fill="none" h="1158" w="2151">
                  <a:moveTo>
                    <a:pt x="0" y="90"/>
                  </a:moveTo>
                  <a:cubicBezTo>
                    <a:pt x="0" y="90"/>
                    <a:pt x="15" y="1158"/>
                    <a:pt x="1083" y="1143"/>
                  </a:cubicBezTo>
                  <a:cubicBezTo>
                    <a:pt x="2150" y="1113"/>
                    <a:pt x="2060" y="0"/>
                    <a:pt x="2060"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7227425" y="4250725"/>
              <a:ext cx="53800" cy="29350"/>
            </a:xfrm>
            <a:custGeom>
              <a:rect b="b" l="l" r="r" t="t"/>
              <a:pathLst>
                <a:path extrusionOk="0" fill="none" h="1174" w="2152">
                  <a:moveTo>
                    <a:pt x="1" y="106"/>
                  </a:moveTo>
                  <a:cubicBezTo>
                    <a:pt x="1" y="106"/>
                    <a:pt x="31" y="1173"/>
                    <a:pt x="1084" y="1143"/>
                  </a:cubicBezTo>
                  <a:cubicBezTo>
                    <a:pt x="2151" y="1128"/>
                    <a:pt x="2061" y="0"/>
                    <a:pt x="2061"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7234575" y="4303725"/>
              <a:ext cx="53775" cy="28975"/>
            </a:xfrm>
            <a:custGeom>
              <a:rect b="b" l="l" r="r" t="t"/>
              <a:pathLst>
                <a:path extrusionOk="0" fill="none" h="1159" w="2151">
                  <a:moveTo>
                    <a:pt x="1" y="91"/>
                  </a:moveTo>
                  <a:cubicBezTo>
                    <a:pt x="1" y="91"/>
                    <a:pt x="31" y="1158"/>
                    <a:pt x="1098" y="1143"/>
                  </a:cubicBezTo>
                  <a:cubicBezTo>
                    <a:pt x="2151" y="1128"/>
                    <a:pt x="2076" y="0"/>
                    <a:pt x="2076"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7242100" y="4356350"/>
              <a:ext cx="53775" cy="29350"/>
            </a:xfrm>
            <a:custGeom>
              <a:rect b="b" l="l" r="r" t="t"/>
              <a:pathLst>
                <a:path extrusionOk="0" fill="none" h="1174" w="2151">
                  <a:moveTo>
                    <a:pt x="0" y="106"/>
                  </a:moveTo>
                  <a:cubicBezTo>
                    <a:pt x="0" y="106"/>
                    <a:pt x="30" y="1173"/>
                    <a:pt x="1083" y="1143"/>
                  </a:cubicBezTo>
                  <a:cubicBezTo>
                    <a:pt x="2151"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7249625" y="4409350"/>
              <a:ext cx="53775" cy="28975"/>
            </a:xfrm>
            <a:custGeom>
              <a:rect b="b" l="l" r="r" t="t"/>
              <a:pathLst>
                <a:path extrusionOk="0" fill="none" h="1159" w="2151">
                  <a:moveTo>
                    <a:pt x="0" y="106"/>
                  </a:moveTo>
                  <a:cubicBezTo>
                    <a:pt x="0" y="106"/>
                    <a:pt x="15" y="1159"/>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7784925" y="4123625"/>
              <a:ext cx="322550" cy="222325"/>
            </a:xfrm>
            <a:custGeom>
              <a:rect b="b" l="l" r="r" t="t"/>
              <a:pathLst>
                <a:path extrusionOk="0" h="8893" w="12902">
                  <a:moveTo>
                    <a:pt x="3392" y="1"/>
                  </a:moveTo>
                  <a:cubicBezTo>
                    <a:pt x="1974" y="1"/>
                    <a:pt x="1031" y="1030"/>
                    <a:pt x="556" y="2017"/>
                  </a:cubicBezTo>
                  <a:cubicBezTo>
                    <a:pt x="0" y="3205"/>
                    <a:pt x="241" y="4964"/>
                    <a:pt x="1128" y="5836"/>
                  </a:cubicBezTo>
                  <a:cubicBezTo>
                    <a:pt x="2000" y="6723"/>
                    <a:pt x="5188" y="8167"/>
                    <a:pt x="7383" y="8723"/>
                  </a:cubicBezTo>
                  <a:cubicBezTo>
                    <a:pt x="7818" y="8836"/>
                    <a:pt x="8257" y="8892"/>
                    <a:pt x="8686" y="8892"/>
                  </a:cubicBezTo>
                  <a:cubicBezTo>
                    <a:pt x="10424" y="8892"/>
                    <a:pt x="11995" y="7973"/>
                    <a:pt x="12405" y="6212"/>
                  </a:cubicBezTo>
                  <a:cubicBezTo>
                    <a:pt x="12901" y="4017"/>
                    <a:pt x="10526" y="1641"/>
                    <a:pt x="10526" y="1641"/>
                  </a:cubicBezTo>
                  <a:lnTo>
                    <a:pt x="9518" y="1521"/>
                  </a:lnTo>
                  <a:cubicBezTo>
                    <a:pt x="9518" y="1521"/>
                    <a:pt x="6255" y="709"/>
                    <a:pt x="4316" y="137"/>
                  </a:cubicBezTo>
                  <a:cubicBezTo>
                    <a:pt x="3988" y="43"/>
                    <a:pt x="3680" y="1"/>
                    <a:pt x="3392" y="1"/>
                  </a:cubicBezTo>
                  <a:close/>
                </a:path>
              </a:pathLst>
            </a:custGeom>
            <a:solidFill>
              <a:srgbClr val="71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7784925" y="4113125"/>
              <a:ext cx="322550" cy="242875"/>
            </a:xfrm>
            <a:custGeom>
              <a:rect b="b" l="l" r="r" t="t"/>
              <a:pathLst>
                <a:path extrusionOk="0" fill="none" h="9715" w="12902">
                  <a:moveTo>
                    <a:pt x="9518" y="1941"/>
                  </a:moveTo>
                  <a:cubicBezTo>
                    <a:pt x="9518" y="1941"/>
                    <a:pt x="6255" y="1129"/>
                    <a:pt x="4316" y="557"/>
                  </a:cubicBezTo>
                  <a:cubicBezTo>
                    <a:pt x="2376" y="1"/>
                    <a:pt x="1128" y="1249"/>
                    <a:pt x="556" y="2437"/>
                  </a:cubicBezTo>
                  <a:cubicBezTo>
                    <a:pt x="0" y="3625"/>
                    <a:pt x="241" y="5384"/>
                    <a:pt x="1128" y="6256"/>
                  </a:cubicBezTo>
                  <a:cubicBezTo>
                    <a:pt x="2000" y="7143"/>
                    <a:pt x="5188" y="8587"/>
                    <a:pt x="7383" y="9143"/>
                  </a:cubicBezTo>
                  <a:cubicBezTo>
                    <a:pt x="9578" y="9714"/>
                    <a:pt x="11894" y="8827"/>
                    <a:pt x="12405" y="6632"/>
                  </a:cubicBezTo>
                  <a:cubicBezTo>
                    <a:pt x="12901" y="4437"/>
                    <a:pt x="10526" y="2061"/>
                    <a:pt x="10526" y="206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7517150" y="3995850"/>
              <a:ext cx="324175" cy="234600"/>
            </a:xfrm>
            <a:custGeom>
              <a:rect b="b" l="l" r="r" t="t"/>
              <a:pathLst>
                <a:path extrusionOk="0" h="9384" w="12967">
                  <a:moveTo>
                    <a:pt x="4781" y="1"/>
                  </a:moveTo>
                  <a:cubicBezTo>
                    <a:pt x="4669" y="1"/>
                    <a:pt x="4556" y="15"/>
                    <a:pt x="4441" y="46"/>
                  </a:cubicBezTo>
                  <a:cubicBezTo>
                    <a:pt x="3749" y="241"/>
                    <a:pt x="1434" y="1429"/>
                    <a:pt x="682" y="2301"/>
                  </a:cubicBezTo>
                  <a:cubicBezTo>
                    <a:pt x="1" y="3105"/>
                    <a:pt x="146" y="3439"/>
                    <a:pt x="403" y="3439"/>
                  </a:cubicBezTo>
                  <a:cubicBezTo>
                    <a:pt x="430" y="3439"/>
                    <a:pt x="458" y="3436"/>
                    <a:pt x="486" y="3429"/>
                  </a:cubicBezTo>
                  <a:cubicBezTo>
                    <a:pt x="802" y="3369"/>
                    <a:pt x="1494" y="2933"/>
                    <a:pt x="1689" y="2812"/>
                  </a:cubicBezTo>
                  <a:cubicBezTo>
                    <a:pt x="1870" y="2677"/>
                    <a:pt x="3253" y="1865"/>
                    <a:pt x="3253" y="1865"/>
                  </a:cubicBezTo>
                  <a:lnTo>
                    <a:pt x="3253" y="1865"/>
                  </a:lnTo>
                  <a:cubicBezTo>
                    <a:pt x="3253" y="1865"/>
                    <a:pt x="1494" y="3369"/>
                    <a:pt x="1058" y="3940"/>
                  </a:cubicBezTo>
                  <a:cubicBezTo>
                    <a:pt x="681" y="4420"/>
                    <a:pt x="764" y="4911"/>
                    <a:pt x="1161" y="4911"/>
                  </a:cubicBezTo>
                  <a:cubicBezTo>
                    <a:pt x="1224" y="4911"/>
                    <a:pt x="1295" y="4899"/>
                    <a:pt x="1373" y="4872"/>
                  </a:cubicBezTo>
                  <a:cubicBezTo>
                    <a:pt x="1930" y="4692"/>
                    <a:pt x="2621" y="4000"/>
                    <a:pt x="2937" y="3880"/>
                  </a:cubicBezTo>
                  <a:cubicBezTo>
                    <a:pt x="3253" y="3745"/>
                    <a:pt x="4245" y="3309"/>
                    <a:pt x="4245" y="3308"/>
                  </a:cubicBezTo>
                  <a:lnTo>
                    <a:pt x="4245" y="3308"/>
                  </a:lnTo>
                  <a:cubicBezTo>
                    <a:pt x="4245" y="3309"/>
                    <a:pt x="2561" y="4812"/>
                    <a:pt x="2306" y="5384"/>
                  </a:cubicBezTo>
                  <a:cubicBezTo>
                    <a:pt x="2065" y="5940"/>
                    <a:pt x="2366" y="6256"/>
                    <a:pt x="2682" y="6256"/>
                  </a:cubicBezTo>
                  <a:cubicBezTo>
                    <a:pt x="2997" y="6256"/>
                    <a:pt x="3809" y="5188"/>
                    <a:pt x="4005" y="5008"/>
                  </a:cubicBezTo>
                  <a:cubicBezTo>
                    <a:pt x="4381" y="4707"/>
                    <a:pt x="4787" y="4436"/>
                    <a:pt x="5193" y="4181"/>
                  </a:cubicBezTo>
                  <a:lnTo>
                    <a:pt x="5193" y="4181"/>
                  </a:lnTo>
                  <a:cubicBezTo>
                    <a:pt x="5193" y="4181"/>
                    <a:pt x="4065" y="5820"/>
                    <a:pt x="3689" y="6060"/>
                  </a:cubicBezTo>
                  <a:cubicBezTo>
                    <a:pt x="3379" y="6271"/>
                    <a:pt x="3703" y="6696"/>
                    <a:pt x="4146" y="6696"/>
                  </a:cubicBezTo>
                  <a:cubicBezTo>
                    <a:pt x="4240" y="6696"/>
                    <a:pt x="4340" y="6677"/>
                    <a:pt x="4441" y="6632"/>
                  </a:cubicBezTo>
                  <a:cubicBezTo>
                    <a:pt x="4997" y="6376"/>
                    <a:pt x="6260" y="5188"/>
                    <a:pt x="6260" y="5188"/>
                  </a:cubicBezTo>
                  <a:cubicBezTo>
                    <a:pt x="6260" y="5188"/>
                    <a:pt x="6817" y="6692"/>
                    <a:pt x="7508" y="7323"/>
                  </a:cubicBezTo>
                  <a:cubicBezTo>
                    <a:pt x="8200" y="7940"/>
                    <a:pt x="9508" y="8195"/>
                    <a:pt x="9508" y="8195"/>
                  </a:cubicBezTo>
                  <a:lnTo>
                    <a:pt x="9824" y="8511"/>
                  </a:lnTo>
                  <a:cubicBezTo>
                    <a:pt x="9824" y="8511"/>
                    <a:pt x="10456" y="9383"/>
                    <a:pt x="11207" y="9383"/>
                  </a:cubicBezTo>
                  <a:cubicBezTo>
                    <a:pt x="11959" y="9383"/>
                    <a:pt x="12967" y="8015"/>
                    <a:pt x="12967" y="6947"/>
                  </a:cubicBezTo>
                  <a:cubicBezTo>
                    <a:pt x="12967" y="5880"/>
                    <a:pt x="11704" y="5564"/>
                    <a:pt x="11267" y="5308"/>
                  </a:cubicBezTo>
                  <a:cubicBezTo>
                    <a:pt x="10831" y="5068"/>
                    <a:pt x="7253" y="1745"/>
                    <a:pt x="6501" y="993"/>
                  </a:cubicBezTo>
                  <a:cubicBezTo>
                    <a:pt x="5874" y="366"/>
                    <a:pt x="5342" y="1"/>
                    <a:pt x="478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7623275" y="4045850"/>
              <a:ext cx="48525" cy="32725"/>
            </a:xfrm>
            <a:custGeom>
              <a:rect b="b" l="l" r="r" t="t"/>
              <a:pathLst>
                <a:path extrusionOk="0" fill="none" h="1309" w="1941">
                  <a:moveTo>
                    <a:pt x="0" y="1308"/>
                  </a:moveTo>
                  <a:lnTo>
                    <a:pt x="1399" y="121"/>
                  </a:lnTo>
                  <a:cubicBezTo>
                    <a:pt x="1564" y="0"/>
                    <a:pt x="1790" y="30"/>
                    <a:pt x="1940" y="166"/>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7646950" y="4080800"/>
              <a:ext cx="24850" cy="19575"/>
            </a:xfrm>
            <a:custGeom>
              <a:rect b="b" l="l" r="r" t="t"/>
              <a:pathLst>
                <a:path extrusionOk="0" fill="none" h="783" w="994">
                  <a:moveTo>
                    <a:pt x="1" y="783"/>
                  </a:moveTo>
                  <a:cubicBezTo>
                    <a:pt x="1" y="783"/>
                    <a:pt x="542" y="1"/>
                    <a:pt x="993" y="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7598475" y="4012400"/>
              <a:ext cx="53775" cy="30075"/>
            </a:xfrm>
            <a:custGeom>
              <a:rect b="b" l="l" r="r" t="t"/>
              <a:pathLst>
                <a:path extrusionOk="0" fill="none" h="1203" w="2151">
                  <a:moveTo>
                    <a:pt x="0" y="1203"/>
                  </a:moveTo>
                  <a:lnTo>
                    <a:pt x="1549" y="75"/>
                  </a:lnTo>
                  <a:cubicBezTo>
                    <a:pt x="1759" y="0"/>
                    <a:pt x="1985" y="30"/>
                    <a:pt x="2150" y="18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7761225" y="4126675"/>
              <a:ext cx="80100" cy="103775"/>
            </a:xfrm>
            <a:custGeom>
              <a:rect b="b" l="l" r="r" t="t"/>
              <a:pathLst>
                <a:path extrusionOk="0" h="4151" w="3204">
                  <a:moveTo>
                    <a:pt x="1399" y="0"/>
                  </a:moveTo>
                  <a:lnTo>
                    <a:pt x="1399" y="0"/>
                  </a:lnTo>
                  <a:cubicBezTo>
                    <a:pt x="1504" y="617"/>
                    <a:pt x="1565" y="2030"/>
                    <a:pt x="1" y="3203"/>
                  </a:cubicBezTo>
                  <a:lnTo>
                    <a:pt x="61" y="3278"/>
                  </a:lnTo>
                  <a:cubicBezTo>
                    <a:pt x="61" y="3278"/>
                    <a:pt x="693" y="4150"/>
                    <a:pt x="1444" y="4150"/>
                  </a:cubicBezTo>
                  <a:cubicBezTo>
                    <a:pt x="2196" y="4150"/>
                    <a:pt x="3204" y="2782"/>
                    <a:pt x="3204" y="1714"/>
                  </a:cubicBezTo>
                  <a:cubicBezTo>
                    <a:pt x="3204" y="647"/>
                    <a:pt x="1941" y="331"/>
                    <a:pt x="1504" y="75"/>
                  </a:cubicBezTo>
                  <a:cubicBezTo>
                    <a:pt x="1459" y="60"/>
                    <a:pt x="1429" y="30"/>
                    <a:pt x="1399"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7496975" y="3527450"/>
              <a:ext cx="182700" cy="283850"/>
            </a:xfrm>
            <a:custGeom>
              <a:rect b="b" l="l" r="r" t="t"/>
              <a:pathLst>
                <a:path extrusionOk="0" h="11354" w="7308">
                  <a:moveTo>
                    <a:pt x="6391" y="1"/>
                  </a:moveTo>
                  <a:cubicBezTo>
                    <a:pt x="6391" y="1"/>
                    <a:pt x="4195" y="3234"/>
                    <a:pt x="2180" y="4512"/>
                  </a:cubicBezTo>
                  <a:cubicBezTo>
                    <a:pt x="166" y="5790"/>
                    <a:pt x="0" y="6226"/>
                    <a:pt x="0" y="6226"/>
                  </a:cubicBezTo>
                  <a:cubicBezTo>
                    <a:pt x="0" y="6226"/>
                    <a:pt x="1932" y="11354"/>
                    <a:pt x="2428" y="11354"/>
                  </a:cubicBezTo>
                  <a:cubicBezTo>
                    <a:pt x="2430" y="11354"/>
                    <a:pt x="2433" y="11354"/>
                    <a:pt x="2436" y="11353"/>
                  </a:cubicBezTo>
                  <a:cubicBezTo>
                    <a:pt x="2932" y="11293"/>
                    <a:pt x="4090" y="9639"/>
                    <a:pt x="5293" y="7865"/>
                  </a:cubicBezTo>
                  <a:cubicBezTo>
                    <a:pt x="6511" y="6106"/>
                    <a:pt x="7188" y="3970"/>
                    <a:pt x="7248" y="2813"/>
                  </a:cubicBezTo>
                  <a:cubicBezTo>
                    <a:pt x="7308" y="1640"/>
                    <a:pt x="6391" y="1"/>
                    <a:pt x="639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7357875" y="3346250"/>
              <a:ext cx="375200" cy="347250"/>
            </a:xfrm>
            <a:custGeom>
              <a:rect b="b" l="l" r="r" t="t"/>
              <a:pathLst>
                <a:path extrusionOk="0" h="13890" w="15008">
                  <a:moveTo>
                    <a:pt x="3618" y="0"/>
                  </a:moveTo>
                  <a:cubicBezTo>
                    <a:pt x="2036" y="0"/>
                    <a:pt x="467" y="281"/>
                    <a:pt x="256" y="1565"/>
                  </a:cubicBezTo>
                  <a:cubicBezTo>
                    <a:pt x="256" y="1565"/>
                    <a:pt x="1" y="5535"/>
                    <a:pt x="316" y="7309"/>
                  </a:cubicBezTo>
                  <a:cubicBezTo>
                    <a:pt x="617" y="9083"/>
                    <a:pt x="2376" y="13098"/>
                    <a:pt x="3113" y="13474"/>
                  </a:cubicBezTo>
                  <a:cubicBezTo>
                    <a:pt x="3560" y="13693"/>
                    <a:pt x="4074" y="13890"/>
                    <a:pt x="4748" y="13890"/>
                  </a:cubicBezTo>
                  <a:cubicBezTo>
                    <a:pt x="5185" y="13890"/>
                    <a:pt x="5689" y="13807"/>
                    <a:pt x="6286" y="13594"/>
                  </a:cubicBezTo>
                  <a:cubicBezTo>
                    <a:pt x="7820" y="13038"/>
                    <a:pt x="9579" y="12181"/>
                    <a:pt x="10752" y="11023"/>
                  </a:cubicBezTo>
                  <a:cubicBezTo>
                    <a:pt x="11910" y="9865"/>
                    <a:pt x="12270" y="8166"/>
                    <a:pt x="12270" y="7850"/>
                  </a:cubicBezTo>
                  <a:lnTo>
                    <a:pt x="12270" y="7309"/>
                  </a:lnTo>
                  <a:cubicBezTo>
                    <a:pt x="12270" y="7309"/>
                    <a:pt x="14045" y="6572"/>
                    <a:pt x="14526" y="4918"/>
                  </a:cubicBezTo>
                  <a:cubicBezTo>
                    <a:pt x="15007" y="3279"/>
                    <a:pt x="14586" y="2362"/>
                    <a:pt x="14345" y="2001"/>
                  </a:cubicBezTo>
                  <a:cubicBezTo>
                    <a:pt x="14090" y="1625"/>
                    <a:pt x="8120" y="227"/>
                    <a:pt x="6526" y="167"/>
                  </a:cubicBezTo>
                  <a:cubicBezTo>
                    <a:pt x="5871" y="142"/>
                    <a:pt x="4741" y="0"/>
                    <a:pt x="361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7321425" y="3178950"/>
              <a:ext cx="441325" cy="221675"/>
            </a:xfrm>
            <a:custGeom>
              <a:rect b="b" l="l" r="r" t="t"/>
              <a:pathLst>
                <a:path extrusionOk="0" h="8867" w="17653">
                  <a:moveTo>
                    <a:pt x="8216" y="0"/>
                  </a:moveTo>
                  <a:cubicBezTo>
                    <a:pt x="7465" y="0"/>
                    <a:pt x="6691" y="113"/>
                    <a:pt x="5924" y="378"/>
                  </a:cubicBezTo>
                  <a:cubicBezTo>
                    <a:pt x="3113" y="1370"/>
                    <a:pt x="0" y="4227"/>
                    <a:pt x="0" y="5265"/>
                  </a:cubicBezTo>
                  <a:cubicBezTo>
                    <a:pt x="0" y="6302"/>
                    <a:pt x="1278" y="7475"/>
                    <a:pt x="1278" y="7475"/>
                  </a:cubicBezTo>
                  <a:cubicBezTo>
                    <a:pt x="2097" y="7283"/>
                    <a:pt x="3217" y="7215"/>
                    <a:pt x="4387" y="7215"/>
                  </a:cubicBezTo>
                  <a:cubicBezTo>
                    <a:pt x="6612" y="7215"/>
                    <a:pt x="9022" y="7462"/>
                    <a:pt x="9909" y="7580"/>
                  </a:cubicBezTo>
                  <a:cubicBezTo>
                    <a:pt x="11185" y="7752"/>
                    <a:pt x="15452" y="8867"/>
                    <a:pt x="16174" y="8867"/>
                  </a:cubicBezTo>
                  <a:cubicBezTo>
                    <a:pt x="16210" y="8867"/>
                    <a:pt x="16237" y="8864"/>
                    <a:pt x="16255" y="8858"/>
                  </a:cubicBezTo>
                  <a:cubicBezTo>
                    <a:pt x="16615" y="8738"/>
                    <a:pt x="17653" y="7701"/>
                    <a:pt x="17232" y="6362"/>
                  </a:cubicBezTo>
                  <a:cubicBezTo>
                    <a:pt x="16796" y="5024"/>
                    <a:pt x="14856" y="2814"/>
                    <a:pt x="13262" y="1656"/>
                  </a:cubicBezTo>
                  <a:cubicBezTo>
                    <a:pt x="12101" y="812"/>
                    <a:pt x="10236" y="0"/>
                    <a:pt x="8216"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7293600" y="3347725"/>
              <a:ext cx="312025" cy="67725"/>
            </a:xfrm>
            <a:custGeom>
              <a:rect b="b" l="l" r="r" t="t"/>
              <a:pathLst>
                <a:path extrusionOk="0" h="2709" w="12481">
                  <a:moveTo>
                    <a:pt x="5425" y="0"/>
                  </a:moveTo>
                  <a:cubicBezTo>
                    <a:pt x="5220" y="0"/>
                    <a:pt x="5020" y="6"/>
                    <a:pt x="4827" y="17"/>
                  </a:cubicBezTo>
                  <a:cubicBezTo>
                    <a:pt x="1820" y="213"/>
                    <a:pt x="0" y="1717"/>
                    <a:pt x="2451" y="2528"/>
                  </a:cubicBezTo>
                  <a:cubicBezTo>
                    <a:pt x="2832" y="2655"/>
                    <a:pt x="3337" y="2709"/>
                    <a:pt x="3920" y="2709"/>
                  </a:cubicBezTo>
                  <a:cubicBezTo>
                    <a:pt x="7073" y="2709"/>
                    <a:pt x="12481" y="1145"/>
                    <a:pt x="12481" y="1145"/>
                  </a:cubicBezTo>
                  <a:cubicBezTo>
                    <a:pt x="12481" y="1145"/>
                    <a:pt x="8401" y="0"/>
                    <a:pt x="5425"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7002275" y="4021775"/>
              <a:ext cx="54525" cy="40075"/>
            </a:xfrm>
            <a:custGeom>
              <a:rect b="b" l="l" r="r" t="t"/>
              <a:pathLst>
                <a:path extrusionOk="0" h="1603" w="2181">
                  <a:moveTo>
                    <a:pt x="90" y="1"/>
                  </a:moveTo>
                  <a:lnTo>
                    <a:pt x="90" y="1"/>
                  </a:lnTo>
                  <a:cubicBezTo>
                    <a:pt x="0" y="362"/>
                    <a:pt x="75" y="753"/>
                    <a:pt x="316" y="1069"/>
                  </a:cubicBezTo>
                  <a:cubicBezTo>
                    <a:pt x="624" y="1425"/>
                    <a:pt x="1224" y="1603"/>
                    <a:pt x="1566" y="1603"/>
                  </a:cubicBezTo>
                  <a:cubicBezTo>
                    <a:pt x="1657" y="1603"/>
                    <a:pt x="1730" y="1590"/>
                    <a:pt x="1774" y="1565"/>
                  </a:cubicBezTo>
                  <a:cubicBezTo>
                    <a:pt x="2180" y="1354"/>
                    <a:pt x="1038" y="332"/>
                    <a:pt x="1038" y="332"/>
                  </a:cubicBezTo>
                  <a:lnTo>
                    <a:pt x="90"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6997375" y="3989450"/>
              <a:ext cx="63175" cy="49775"/>
            </a:xfrm>
            <a:custGeom>
              <a:rect b="b" l="l" r="r" t="t"/>
              <a:pathLst>
                <a:path extrusionOk="0" h="1991" w="2527">
                  <a:moveTo>
                    <a:pt x="1" y="1"/>
                  </a:moveTo>
                  <a:cubicBezTo>
                    <a:pt x="1" y="1"/>
                    <a:pt x="1" y="843"/>
                    <a:pt x="271" y="1294"/>
                  </a:cubicBezTo>
                  <a:cubicBezTo>
                    <a:pt x="521" y="1688"/>
                    <a:pt x="1367" y="1990"/>
                    <a:pt x="1878" y="1990"/>
                  </a:cubicBezTo>
                  <a:cubicBezTo>
                    <a:pt x="1952" y="1990"/>
                    <a:pt x="2019" y="1984"/>
                    <a:pt x="2076" y="1971"/>
                  </a:cubicBezTo>
                  <a:cubicBezTo>
                    <a:pt x="2527" y="1850"/>
                    <a:pt x="2136" y="1068"/>
                    <a:pt x="1625" y="723"/>
                  </a:cubicBezTo>
                  <a:cubicBezTo>
                    <a:pt x="1113" y="392"/>
                    <a:pt x="1" y="1"/>
                    <a:pt x="1"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6997375" y="3957125"/>
              <a:ext cx="57550" cy="56450"/>
            </a:xfrm>
            <a:custGeom>
              <a:rect b="b" l="l" r="r" t="t"/>
              <a:pathLst>
                <a:path extrusionOk="0" h="2258" w="2302">
                  <a:moveTo>
                    <a:pt x="286" y="1"/>
                  </a:moveTo>
                  <a:cubicBezTo>
                    <a:pt x="136" y="407"/>
                    <a:pt x="31" y="843"/>
                    <a:pt x="1" y="1294"/>
                  </a:cubicBezTo>
                  <a:cubicBezTo>
                    <a:pt x="1" y="1745"/>
                    <a:pt x="968" y="2257"/>
                    <a:pt x="1574" y="2257"/>
                  </a:cubicBezTo>
                  <a:cubicBezTo>
                    <a:pt x="1635" y="2257"/>
                    <a:pt x="1692" y="2252"/>
                    <a:pt x="1745" y="2241"/>
                  </a:cubicBezTo>
                  <a:cubicBezTo>
                    <a:pt x="2301" y="2136"/>
                    <a:pt x="2076" y="1625"/>
                    <a:pt x="1910" y="1339"/>
                  </a:cubicBezTo>
                  <a:cubicBezTo>
                    <a:pt x="1745" y="1068"/>
                    <a:pt x="963" y="497"/>
                    <a:pt x="963" y="497"/>
                  </a:cubicBezTo>
                  <a:lnTo>
                    <a:pt x="286"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6990775" y="3926300"/>
              <a:ext cx="67525" cy="57750"/>
            </a:xfrm>
            <a:custGeom>
              <a:rect b="b" l="l" r="r" t="t"/>
              <a:pathLst>
                <a:path extrusionOk="0" h="2310" w="2701">
                  <a:moveTo>
                    <a:pt x="1242" y="1"/>
                  </a:moveTo>
                  <a:cubicBezTo>
                    <a:pt x="1242" y="1"/>
                    <a:pt x="219" y="61"/>
                    <a:pt x="114" y="783"/>
                  </a:cubicBezTo>
                  <a:cubicBezTo>
                    <a:pt x="1" y="1479"/>
                    <a:pt x="800" y="2310"/>
                    <a:pt x="1650" y="2310"/>
                  </a:cubicBezTo>
                  <a:cubicBezTo>
                    <a:pt x="1700" y="2310"/>
                    <a:pt x="1749" y="2307"/>
                    <a:pt x="1798" y="2301"/>
                  </a:cubicBezTo>
                  <a:cubicBezTo>
                    <a:pt x="2701" y="2196"/>
                    <a:pt x="1242" y="1"/>
                    <a:pt x="124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6"/>
          <p:cNvSpPr txBox="1"/>
          <p:nvPr>
            <p:ph type="ctrTitle"/>
          </p:nvPr>
        </p:nvSpPr>
        <p:spPr>
          <a:xfrm>
            <a:off x="1041050" y="995375"/>
            <a:ext cx="4159800" cy="21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Alzheimer’s KNN Project</a:t>
            </a:r>
            <a:endParaRPr>
              <a:solidFill>
                <a:schemeClr val="accent2"/>
              </a:solidFill>
            </a:endParaRPr>
          </a:p>
        </p:txBody>
      </p:sp>
      <p:grpSp>
        <p:nvGrpSpPr>
          <p:cNvPr id="989" name="Google Shape;989;p36"/>
          <p:cNvGrpSpPr/>
          <p:nvPr/>
        </p:nvGrpSpPr>
        <p:grpSpPr>
          <a:xfrm>
            <a:off x="1794513" y="3843675"/>
            <a:ext cx="1510664" cy="995807"/>
            <a:chOff x="1718313" y="3843675"/>
            <a:chExt cx="1510664" cy="995807"/>
          </a:xfrm>
        </p:grpSpPr>
        <p:grpSp>
          <p:nvGrpSpPr>
            <p:cNvPr id="990" name="Google Shape;990;p36"/>
            <p:cNvGrpSpPr/>
            <p:nvPr/>
          </p:nvGrpSpPr>
          <p:grpSpPr>
            <a:xfrm>
              <a:off x="1823770" y="3843675"/>
              <a:ext cx="105457" cy="105457"/>
              <a:chOff x="7812545" y="194375"/>
              <a:chExt cx="105457" cy="105457"/>
            </a:xfrm>
          </p:grpSpPr>
          <p:sp>
            <p:nvSpPr>
              <p:cNvPr id="991" name="Google Shape;991;p3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36"/>
            <p:cNvSpPr/>
            <p:nvPr/>
          </p:nvSpPr>
          <p:spPr>
            <a:xfrm>
              <a:off x="1718313" y="453762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2778976" y="41102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997" name="Google Shape;997;p36"/>
            <p:cNvGrpSpPr/>
            <p:nvPr/>
          </p:nvGrpSpPr>
          <p:grpSpPr>
            <a:xfrm>
              <a:off x="3123520" y="4734025"/>
              <a:ext cx="105457" cy="105457"/>
              <a:chOff x="7812545" y="194375"/>
              <a:chExt cx="105457" cy="105457"/>
            </a:xfrm>
          </p:grpSpPr>
          <p:sp>
            <p:nvSpPr>
              <p:cNvPr id="998" name="Google Shape;998;p3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2" name="Google Shape;1002;p36"/>
          <p:cNvGrpSpPr/>
          <p:nvPr/>
        </p:nvGrpSpPr>
        <p:grpSpPr>
          <a:xfrm>
            <a:off x="4037774" y="245850"/>
            <a:ext cx="4525877" cy="942014"/>
            <a:chOff x="4037774" y="245850"/>
            <a:chExt cx="4525877" cy="942014"/>
          </a:xfrm>
        </p:grpSpPr>
        <p:sp>
          <p:nvSpPr>
            <p:cNvPr id="1003" name="Google Shape;1003;p36"/>
            <p:cNvSpPr/>
            <p:nvPr/>
          </p:nvSpPr>
          <p:spPr>
            <a:xfrm>
              <a:off x="5200852" y="78208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flipH="1">
              <a:off x="4037774" y="275425"/>
              <a:ext cx="824297" cy="263973"/>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36"/>
            <p:cNvGrpSpPr/>
            <p:nvPr/>
          </p:nvGrpSpPr>
          <p:grpSpPr>
            <a:xfrm>
              <a:off x="7034570" y="245850"/>
              <a:ext cx="1529082" cy="942014"/>
              <a:chOff x="7034570" y="245850"/>
              <a:chExt cx="1529082" cy="942014"/>
            </a:xfrm>
          </p:grpSpPr>
          <p:sp>
            <p:nvSpPr>
              <p:cNvPr id="1006" name="Google Shape;1006;p36"/>
              <p:cNvSpPr/>
              <p:nvPr/>
            </p:nvSpPr>
            <p:spPr>
              <a:xfrm>
                <a:off x="7664675" y="1082475"/>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8419226" y="245850"/>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008" name="Google Shape;1008;p36"/>
              <p:cNvGrpSpPr/>
              <p:nvPr/>
            </p:nvGrpSpPr>
            <p:grpSpPr>
              <a:xfrm>
                <a:off x="8458195" y="861463"/>
                <a:ext cx="105457" cy="105457"/>
                <a:chOff x="7812545" y="194375"/>
                <a:chExt cx="105457" cy="105457"/>
              </a:xfrm>
            </p:grpSpPr>
            <p:sp>
              <p:nvSpPr>
                <p:cNvPr id="1009" name="Google Shape;1009;p3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36"/>
              <p:cNvGrpSpPr/>
              <p:nvPr/>
            </p:nvGrpSpPr>
            <p:grpSpPr>
              <a:xfrm>
                <a:off x="7034570" y="318388"/>
                <a:ext cx="105457" cy="105457"/>
                <a:chOff x="7812545" y="194375"/>
                <a:chExt cx="105457" cy="105457"/>
              </a:xfrm>
            </p:grpSpPr>
            <p:sp>
              <p:nvSpPr>
                <p:cNvPr id="1014" name="Google Shape;1014;p36"/>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18" name="Google Shape;1018;p36"/>
          <p:cNvSpPr txBox="1"/>
          <p:nvPr>
            <p:ph idx="1" type="subTitle"/>
          </p:nvPr>
        </p:nvSpPr>
        <p:spPr>
          <a:xfrm>
            <a:off x="1041050" y="3140964"/>
            <a:ext cx="5488500" cy="7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Wang &amp; Kevin Sun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45"/>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t>
            </a:r>
            <a:r>
              <a:rPr lang="en">
                <a:solidFill>
                  <a:schemeClr val="accent2"/>
                </a:solidFill>
              </a:rPr>
              <a:t>Cleaning</a:t>
            </a:r>
            <a:endParaRPr>
              <a:solidFill>
                <a:schemeClr val="accent2"/>
              </a:solidFill>
            </a:endParaRPr>
          </a:p>
        </p:txBody>
      </p:sp>
      <p:sp>
        <p:nvSpPr>
          <p:cNvPr id="1434" name="Google Shape;1434;p45"/>
          <p:cNvSpPr txBox="1"/>
          <p:nvPr/>
        </p:nvSpPr>
        <p:spPr>
          <a:xfrm>
            <a:off x="1692975" y="2883125"/>
            <a:ext cx="48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5" name="Google Shape;1435;p45"/>
          <p:cNvSpPr txBox="1"/>
          <p:nvPr/>
        </p:nvSpPr>
        <p:spPr>
          <a:xfrm>
            <a:off x="365000" y="1462100"/>
            <a:ext cx="39186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Removed “Converted” because the variable was unclear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Removed Categories SES and CDR because the data was too subjective and potentially bias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Removed attributes with missing values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Normalized all remaining data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Changed String values into Numerical values</a:t>
            </a:r>
            <a:endParaRPr>
              <a:latin typeface="Lato"/>
              <a:ea typeface="Lato"/>
              <a:cs typeface="Lato"/>
              <a:sym typeface="Lato"/>
            </a:endParaRPr>
          </a:p>
        </p:txBody>
      </p:sp>
      <p:pic>
        <p:nvPicPr>
          <p:cNvPr id="1436" name="Google Shape;1436;p45"/>
          <p:cNvPicPr preferRelativeResize="0"/>
          <p:nvPr/>
        </p:nvPicPr>
        <p:blipFill>
          <a:blip r:embed="rId3">
            <a:alphaModFix/>
          </a:blip>
          <a:stretch>
            <a:fillRect/>
          </a:stretch>
        </p:blipFill>
        <p:spPr>
          <a:xfrm>
            <a:off x="4140750" y="1824038"/>
            <a:ext cx="4914476" cy="169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pic>
        <p:nvPicPr>
          <p:cNvPr id="1441" name="Google Shape;1441;p46"/>
          <p:cNvPicPr preferRelativeResize="0"/>
          <p:nvPr/>
        </p:nvPicPr>
        <p:blipFill rotWithShape="1">
          <a:blip r:embed="rId3">
            <a:alphaModFix/>
          </a:blip>
          <a:srcRect b="63417" l="9805" r="52158" t="8945"/>
          <a:stretch/>
        </p:blipFill>
        <p:spPr>
          <a:xfrm>
            <a:off x="0" y="0"/>
            <a:ext cx="4530451" cy="2363454"/>
          </a:xfrm>
          <a:prstGeom prst="rect">
            <a:avLst/>
          </a:prstGeom>
          <a:noFill/>
          <a:ln>
            <a:noFill/>
          </a:ln>
        </p:spPr>
      </p:pic>
      <p:pic>
        <p:nvPicPr>
          <p:cNvPr id="1442" name="Google Shape;1442;p46"/>
          <p:cNvPicPr preferRelativeResize="0"/>
          <p:nvPr/>
        </p:nvPicPr>
        <p:blipFill rotWithShape="1">
          <a:blip r:embed="rId3">
            <a:alphaModFix/>
          </a:blip>
          <a:srcRect b="63131" l="52275" r="8851" t="8330"/>
          <a:stretch/>
        </p:blipFill>
        <p:spPr>
          <a:xfrm>
            <a:off x="4613550" y="0"/>
            <a:ext cx="4530451" cy="2388049"/>
          </a:xfrm>
          <a:prstGeom prst="rect">
            <a:avLst/>
          </a:prstGeom>
          <a:noFill/>
          <a:ln>
            <a:noFill/>
          </a:ln>
        </p:spPr>
      </p:pic>
      <p:pic>
        <p:nvPicPr>
          <p:cNvPr id="1443" name="Google Shape;1443;p46"/>
          <p:cNvPicPr preferRelativeResize="0"/>
          <p:nvPr/>
        </p:nvPicPr>
        <p:blipFill rotWithShape="1">
          <a:blip r:embed="rId3">
            <a:alphaModFix/>
          </a:blip>
          <a:srcRect b="35570" l="8591" r="51832" t="36707"/>
          <a:stretch/>
        </p:blipFill>
        <p:spPr>
          <a:xfrm>
            <a:off x="4339675" y="2669000"/>
            <a:ext cx="4748112" cy="2388049"/>
          </a:xfrm>
          <a:prstGeom prst="rect">
            <a:avLst/>
          </a:prstGeom>
          <a:noFill/>
          <a:ln>
            <a:noFill/>
          </a:ln>
        </p:spPr>
      </p:pic>
      <p:pic>
        <p:nvPicPr>
          <p:cNvPr id="1444" name="Google Shape;1444;p46"/>
          <p:cNvPicPr preferRelativeResize="0"/>
          <p:nvPr/>
        </p:nvPicPr>
        <p:blipFill>
          <a:blip r:embed="rId4">
            <a:alphaModFix/>
          </a:blip>
          <a:stretch>
            <a:fillRect/>
          </a:stretch>
        </p:blipFill>
        <p:spPr>
          <a:xfrm>
            <a:off x="688050" y="2557775"/>
            <a:ext cx="3313775" cy="261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pic>
        <p:nvPicPr>
          <p:cNvPr id="1449" name="Google Shape;1449;p47"/>
          <p:cNvPicPr preferRelativeResize="0"/>
          <p:nvPr/>
        </p:nvPicPr>
        <p:blipFill rotWithShape="1">
          <a:blip r:embed="rId3">
            <a:alphaModFix/>
          </a:blip>
          <a:srcRect b="7518" l="52271" r="8152" t="64759"/>
          <a:stretch/>
        </p:blipFill>
        <p:spPr>
          <a:xfrm>
            <a:off x="2326650" y="2766250"/>
            <a:ext cx="4726701" cy="2377251"/>
          </a:xfrm>
          <a:prstGeom prst="rect">
            <a:avLst/>
          </a:prstGeom>
          <a:noFill/>
          <a:ln>
            <a:noFill/>
          </a:ln>
        </p:spPr>
      </p:pic>
      <p:pic>
        <p:nvPicPr>
          <p:cNvPr id="1450" name="Google Shape;1450;p47"/>
          <p:cNvPicPr preferRelativeResize="0"/>
          <p:nvPr/>
        </p:nvPicPr>
        <p:blipFill rotWithShape="1">
          <a:blip r:embed="rId3">
            <a:alphaModFix/>
          </a:blip>
          <a:srcRect b="7515" l="9419" r="51005" t="64762"/>
          <a:stretch/>
        </p:blipFill>
        <p:spPr>
          <a:xfrm>
            <a:off x="4696525" y="0"/>
            <a:ext cx="4447475" cy="2236812"/>
          </a:xfrm>
          <a:prstGeom prst="rect">
            <a:avLst/>
          </a:prstGeom>
          <a:noFill/>
          <a:ln>
            <a:noFill/>
          </a:ln>
        </p:spPr>
      </p:pic>
      <p:pic>
        <p:nvPicPr>
          <p:cNvPr id="1451" name="Google Shape;1451;p47"/>
          <p:cNvPicPr preferRelativeResize="0"/>
          <p:nvPr/>
        </p:nvPicPr>
        <p:blipFill rotWithShape="1">
          <a:blip r:embed="rId3">
            <a:alphaModFix/>
          </a:blip>
          <a:srcRect b="35892" l="52034" r="8390" t="36385"/>
          <a:stretch/>
        </p:blipFill>
        <p:spPr>
          <a:xfrm>
            <a:off x="3" y="3"/>
            <a:ext cx="4447475" cy="223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grpSp>
        <p:nvGrpSpPr>
          <p:cNvPr id="1456" name="Google Shape;1456;p48"/>
          <p:cNvGrpSpPr/>
          <p:nvPr/>
        </p:nvGrpSpPr>
        <p:grpSpPr>
          <a:xfrm>
            <a:off x="4657725" y="1550600"/>
            <a:ext cx="3111319" cy="2741616"/>
            <a:chOff x="4572000" y="1550600"/>
            <a:chExt cx="3111319" cy="2741616"/>
          </a:xfrm>
        </p:grpSpPr>
        <p:sp>
          <p:nvSpPr>
            <p:cNvPr id="1457" name="Google Shape;1457;p48"/>
            <p:cNvSpPr/>
            <p:nvPr/>
          </p:nvSpPr>
          <p:spPr>
            <a:xfrm>
              <a:off x="4572000" y="1550600"/>
              <a:ext cx="3111319" cy="2741616"/>
            </a:xfrm>
            <a:custGeom>
              <a:rect b="b" l="l" r="r" t="t"/>
              <a:pathLst>
                <a:path extrusionOk="0" h="85622" w="97168">
                  <a:moveTo>
                    <a:pt x="51973" y="1"/>
                  </a:moveTo>
                  <a:cubicBezTo>
                    <a:pt x="45822" y="1"/>
                    <a:pt x="38729" y="1566"/>
                    <a:pt x="30630" y="5268"/>
                  </a:cubicBezTo>
                  <a:cubicBezTo>
                    <a:pt x="30630" y="5268"/>
                    <a:pt x="15299" y="13071"/>
                    <a:pt x="7642" y="25116"/>
                  </a:cubicBezTo>
                  <a:cubicBezTo>
                    <a:pt x="1" y="37144"/>
                    <a:pt x="600" y="52637"/>
                    <a:pt x="9892" y="64131"/>
                  </a:cubicBezTo>
                  <a:cubicBezTo>
                    <a:pt x="19185" y="75609"/>
                    <a:pt x="36944" y="74120"/>
                    <a:pt x="51822" y="81405"/>
                  </a:cubicBezTo>
                  <a:cubicBezTo>
                    <a:pt x="57380" y="84127"/>
                    <a:pt x="63151" y="85621"/>
                    <a:pt x="68567" y="85621"/>
                  </a:cubicBezTo>
                  <a:cubicBezTo>
                    <a:pt x="77645" y="85621"/>
                    <a:pt x="85724" y="81420"/>
                    <a:pt x="90125" y="71756"/>
                  </a:cubicBezTo>
                  <a:cubicBezTo>
                    <a:pt x="97167" y="56328"/>
                    <a:pt x="86563" y="50549"/>
                    <a:pt x="84734" y="32708"/>
                  </a:cubicBezTo>
                  <a:cubicBezTo>
                    <a:pt x="83326" y="18847"/>
                    <a:pt x="73315" y="1"/>
                    <a:pt x="519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8" name="Google Shape;1458;p48"/>
            <p:cNvGrpSpPr/>
            <p:nvPr/>
          </p:nvGrpSpPr>
          <p:grpSpPr>
            <a:xfrm>
              <a:off x="6545809" y="1892772"/>
              <a:ext cx="824726" cy="2361179"/>
              <a:chOff x="6545809" y="1892772"/>
              <a:chExt cx="824726" cy="2361179"/>
            </a:xfrm>
          </p:grpSpPr>
          <p:sp>
            <p:nvSpPr>
              <p:cNvPr id="1459" name="Google Shape;1459;p48"/>
              <p:cNvSpPr/>
              <p:nvPr/>
            </p:nvSpPr>
            <p:spPr>
              <a:xfrm>
                <a:off x="6565500" y="4100992"/>
                <a:ext cx="678568" cy="152960"/>
              </a:xfrm>
              <a:custGeom>
                <a:rect b="b" l="l" r="r" t="t"/>
                <a:pathLst>
                  <a:path extrusionOk="0" h="4777" w="21192">
                    <a:moveTo>
                      <a:pt x="10604" y="0"/>
                    </a:moveTo>
                    <a:cubicBezTo>
                      <a:pt x="4744" y="0"/>
                      <a:pt x="1" y="1069"/>
                      <a:pt x="1" y="2396"/>
                    </a:cubicBezTo>
                    <a:cubicBezTo>
                      <a:pt x="1" y="3708"/>
                      <a:pt x="4744" y="4776"/>
                      <a:pt x="10604" y="4776"/>
                    </a:cubicBezTo>
                    <a:cubicBezTo>
                      <a:pt x="16449" y="4776"/>
                      <a:pt x="21192" y="3708"/>
                      <a:pt x="21192" y="2396"/>
                    </a:cubicBezTo>
                    <a:cubicBezTo>
                      <a:pt x="21192" y="1069"/>
                      <a:pt x="16449" y="0"/>
                      <a:pt x="10604"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8"/>
              <p:cNvSpPr/>
              <p:nvPr/>
            </p:nvSpPr>
            <p:spPr>
              <a:xfrm>
                <a:off x="6545809" y="2449589"/>
                <a:ext cx="129105" cy="532909"/>
              </a:xfrm>
              <a:custGeom>
                <a:rect b="b" l="l" r="r" t="t"/>
                <a:pathLst>
                  <a:path extrusionOk="0" h="16643" w="4032">
                    <a:moveTo>
                      <a:pt x="3044" y="0"/>
                    </a:moveTo>
                    <a:cubicBezTo>
                      <a:pt x="3044" y="0"/>
                      <a:pt x="1619" y="874"/>
                      <a:pt x="1636" y="1263"/>
                    </a:cubicBezTo>
                    <a:cubicBezTo>
                      <a:pt x="1652" y="1635"/>
                      <a:pt x="1101" y="8645"/>
                      <a:pt x="1037" y="9536"/>
                    </a:cubicBezTo>
                    <a:cubicBezTo>
                      <a:pt x="972" y="10410"/>
                      <a:pt x="130" y="12207"/>
                      <a:pt x="65" y="13032"/>
                    </a:cubicBezTo>
                    <a:cubicBezTo>
                      <a:pt x="0" y="13858"/>
                      <a:pt x="211" y="14684"/>
                      <a:pt x="454" y="15056"/>
                    </a:cubicBezTo>
                    <a:cubicBezTo>
                      <a:pt x="697" y="15445"/>
                      <a:pt x="1587" y="16643"/>
                      <a:pt x="1587" y="16643"/>
                    </a:cubicBezTo>
                    <a:lnTo>
                      <a:pt x="3951" y="12968"/>
                    </a:lnTo>
                    <a:cubicBezTo>
                      <a:pt x="4015" y="12174"/>
                      <a:pt x="4032" y="11365"/>
                      <a:pt x="3999" y="10572"/>
                    </a:cubicBezTo>
                    <a:cubicBezTo>
                      <a:pt x="3951" y="8807"/>
                      <a:pt x="3044" y="0"/>
                      <a:pt x="304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8"/>
              <p:cNvSpPr/>
              <p:nvPr/>
            </p:nvSpPr>
            <p:spPr>
              <a:xfrm>
                <a:off x="6671253" y="1892772"/>
                <a:ext cx="522534" cy="575560"/>
              </a:xfrm>
              <a:custGeom>
                <a:rect b="b" l="l" r="r" t="t"/>
                <a:pathLst>
                  <a:path extrusionOk="0" h="17975" w="16319">
                    <a:moveTo>
                      <a:pt x="8463" y="0"/>
                    </a:moveTo>
                    <a:cubicBezTo>
                      <a:pt x="8342" y="0"/>
                      <a:pt x="8273" y="4"/>
                      <a:pt x="8273" y="4"/>
                    </a:cubicBezTo>
                    <a:cubicBezTo>
                      <a:pt x="8273" y="4"/>
                      <a:pt x="8212" y="0"/>
                      <a:pt x="8104" y="0"/>
                    </a:cubicBezTo>
                    <a:cubicBezTo>
                      <a:pt x="7516" y="0"/>
                      <a:pt x="5524" y="116"/>
                      <a:pt x="4306" y="1607"/>
                    </a:cubicBezTo>
                    <a:cubicBezTo>
                      <a:pt x="2866" y="3355"/>
                      <a:pt x="3173" y="6043"/>
                      <a:pt x="3173" y="6868"/>
                    </a:cubicBezTo>
                    <a:cubicBezTo>
                      <a:pt x="3157" y="7694"/>
                      <a:pt x="712" y="10106"/>
                      <a:pt x="988" y="11094"/>
                    </a:cubicBezTo>
                    <a:cubicBezTo>
                      <a:pt x="1247" y="12065"/>
                      <a:pt x="1975" y="12178"/>
                      <a:pt x="1749" y="13004"/>
                    </a:cubicBezTo>
                    <a:cubicBezTo>
                      <a:pt x="1506" y="13830"/>
                      <a:pt x="0" y="14315"/>
                      <a:pt x="227" y="15368"/>
                    </a:cubicBezTo>
                    <a:cubicBezTo>
                      <a:pt x="437" y="16404"/>
                      <a:pt x="1231" y="17877"/>
                      <a:pt x="1231" y="17877"/>
                    </a:cubicBezTo>
                    <a:lnTo>
                      <a:pt x="15801" y="17974"/>
                    </a:lnTo>
                    <a:cubicBezTo>
                      <a:pt x="15801" y="17974"/>
                      <a:pt x="16319" y="16452"/>
                      <a:pt x="15768" y="15287"/>
                    </a:cubicBezTo>
                    <a:cubicBezTo>
                      <a:pt x="15218" y="14137"/>
                      <a:pt x="14425" y="13765"/>
                      <a:pt x="14554" y="13215"/>
                    </a:cubicBezTo>
                    <a:cubicBezTo>
                      <a:pt x="14684" y="12664"/>
                      <a:pt x="15396" y="11353"/>
                      <a:pt x="15121" y="10365"/>
                    </a:cubicBezTo>
                    <a:cubicBezTo>
                      <a:pt x="14845" y="9378"/>
                      <a:pt x="13906" y="9103"/>
                      <a:pt x="13809" y="7354"/>
                    </a:cubicBezTo>
                    <a:cubicBezTo>
                      <a:pt x="13712" y="5590"/>
                      <a:pt x="13453" y="2692"/>
                      <a:pt x="12061" y="1283"/>
                    </a:cubicBezTo>
                    <a:cubicBezTo>
                      <a:pt x="10905" y="101"/>
                      <a:pt x="9058" y="0"/>
                      <a:pt x="846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8"/>
              <p:cNvSpPr/>
              <p:nvPr/>
            </p:nvSpPr>
            <p:spPr>
              <a:xfrm>
                <a:off x="6682139" y="4053830"/>
                <a:ext cx="194938" cy="165768"/>
              </a:xfrm>
              <a:custGeom>
                <a:rect b="b" l="l" r="r" t="t"/>
                <a:pathLst>
                  <a:path extrusionOk="0" h="5177" w="6088">
                    <a:moveTo>
                      <a:pt x="5974" y="0"/>
                    </a:moveTo>
                    <a:lnTo>
                      <a:pt x="3465" y="130"/>
                    </a:lnTo>
                    <a:cubicBezTo>
                      <a:pt x="3011" y="988"/>
                      <a:pt x="2461" y="1797"/>
                      <a:pt x="1846" y="2542"/>
                    </a:cubicBezTo>
                    <a:cubicBezTo>
                      <a:pt x="907" y="3578"/>
                      <a:pt x="0" y="4128"/>
                      <a:pt x="33" y="4679"/>
                    </a:cubicBezTo>
                    <a:cubicBezTo>
                      <a:pt x="52" y="5009"/>
                      <a:pt x="796" y="5176"/>
                      <a:pt x="1618" y="5176"/>
                    </a:cubicBezTo>
                    <a:cubicBezTo>
                      <a:pt x="2165" y="5176"/>
                      <a:pt x="2747" y="5103"/>
                      <a:pt x="3173" y="4954"/>
                    </a:cubicBezTo>
                    <a:cubicBezTo>
                      <a:pt x="4242" y="4565"/>
                      <a:pt x="5035" y="3805"/>
                      <a:pt x="5245" y="3740"/>
                    </a:cubicBezTo>
                    <a:cubicBezTo>
                      <a:pt x="5456" y="3675"/>
                      <a:pt x="6071" y="3740"/>
                      <a:pt x="6087" y="2963"/>
                    </a:cubicBezTo>
                    <a:cubicBezTo>
                      <a:pt x="6087" y="2202"/>
                      <a:pt x="5974" y="0"/>
                      <a:pt x="597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8"/>
              <p:cNvSpPr/>
              <p:nvPr/>
            </p:nvSpPr>
            <p:spPr>
              <a:xfrm>
                <a:off x="6951662" y="4054342"/>
                <a:ext cx="206657" cy="164967"/>
              </a:xfrm>
              <a:custGeom>
                <a:rect b="b" l="l" r="r" t="t"/>
                <a:pathLst>
                  <a:path extrusionOk="0" h="5152" w="6454">
                    <a:moveTo>
                      <a:pt x="0" y="0"/>
                    </a:moveTo>
                    <a:cubicBezTo>
                      <a:pt x="0" y="0"/>
                      <a:pt x="114" y="2186"/>
                      <a:pt x="211" y="2963"/>
                    </a:cubicBezTo>
                    <a:cubicBezTo>
                      <a:pt x="308" y="3724"/>
                      <a:pt x="907" y="3675"/>
                      <a:pt x="1134" y="3724"/>
                    </a:cubicBezTo>
                    <a:cubicBezTo>
                      <a:pt x="1360" y="3772"/>
                      <a:pt x="2218" y="4549"/>
                      <a:pt x="3335" y="4922"/>
                    </a:cubicBezTo>
                    <a:cubicBezTo>
                      <a:pt x="3779" y="5076"/>
                      <a:pt x="4363" y="5151"/>
                      <a:pt x="4906" y="5151"/>
                    </a:cubicBezTo>
                    <a:cubicBezTo>
                      <a:pt x="5728" y="5151"/>
                      <a:pt x="6453" y="4978"/>
                      <a:pt x="6444" y="4647"/>
                    </a:cubicBezTo>
                    <a:cubicBezTo>
                      <a:pt x="6427" y="4096"/>
                      <a:pt x="5456" y="3562"/>
                      <a:pt x="4420" y="2510"/>
                    </a:cubicBezTo>
                    <a:cubicBezTo>
                      <a:pt x="3708" y="1781"/>
                      <a:pt x="3076" y="972"/>
                      <a:pt x="2542" y="114"/>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8"/>
              <p:cNvSpPr/>
              <p:nvPr/>
            </p:nvSpPr>
            <p:spPr>
              <a:xfrm>
                <a:off x="6652075" y="3117700"/>
                <a:ext cx="505948" cy="951186"/>
              </a:xfrm>
              <a:custGeom>
                <a:rect b="b" l="l" r="r" t="t"/>
                <a:pathLst>
                  <a:path extrusionOk="0" h="29706" w="15801">
                    <a:moveTo>
                      <a:pt x="16" y="1"/>
                    </a:moveTo>
                    <a:lnTo>
                      <a:pt x="0" y="438"/>
                    </a:lnTo>
                    <a:cubicBezTo>
                      <a:pt x="0" y="438"/>
                      <a:pt x="340" y="11835"/>
                      <a:pt x="777" y="14085"/>
                    </a:cubicBezTo>
                    <a:cubicBezTo>
                      <a:pt x="1231" y="16336"/>
                      <a:pt x="3238" y="29206"/>
                      <a:pt x="3238" y="29206"/>
                    </a:cubicBezTo>
                    <a:cubicBezTo>
                      <a:pt x="3819" y="29450"/>
                      <a:pt x="4443" y="29579"/>
                      <a:pt x="5070" y="29579"/>
                    </a:cubicBezTo>
                    <a:cubicBezTo>
                      <a:pt x="5107" y="29579"/>
                      <a:pt x="5144" y="29579"/>
                      <a:pt x="5181" y="29578"/>
                    </a:cubicBezTo>
                    <a:lnTo>
                      <a:pt x="7366" y="29578"/>
                    </a:lnTo>
                    <a:lnTo>
                      <a:pt x="7577" y="19994"/>
                    </a:lnTo>
                    <a:lnTo>
                      <a:pt x="7641" y="6072"/>
                    </a:lnTo>
                    <a:lnTo>
                      <a:pt x="8742" y="29643"/>
                    </a:lnTo>
                    <a:cubicBezTo>
                      <a:pt x="8742" y="29643"/>
                      <a:pt x="10680" y="29705"/>
                      <a:pt x="11620" y="29705"/>
                    </a:cubicBezTo>
                    <a:cubicBezTo>
                      <a:pt x="11856" y="29705"/>
                      <a:pt x="12029" y="29701"/>
                      <a:pt x="12093" y="29691"/>
                    </a:cubicBezTo>
                    <a:cubicBezTo>
                      <a:pt x="12417" y="29627"/>
                      <a:pt x="12692" y="29578"/>
                      <a:pt x="12692" y="29578"/>
                    </a:cubicBezTo>
                    <a:lnTo>
                      <a:pt x="14619" y="14668"/>
                    </a:lnTo>
                    <a:lnTo>
                      <a:pt x="15736" y="4760"/>
                    </a:lnTo>
                    <a:lnTo>
                      <a:pt x="15801" y="810"/>
                    </a:lnTo>
                    <a:cubicBezTo>
                      <a:pt x="15801" y="810"/>
                      <a:pt x="6524" y="487"/>
                      <a:pt x="3821" y="276"/>
                    </a:cubicBezTo>
                    <a:cubicBezTo>
                      <a:pt x="1133" y="49"/>
                      <a:pt x="16" y="1"/>
                      <a:pt x="1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8"/>
              <p:cNvSpPr/>
              <p:nvPr/>
            </p:nvSpPr>
            <p:spPr>
              <a:xfrm>
                <a:off x="6662417" y="2310665"/>
                <a:ext cx="478507" cy="858360"/>
              </a:xfrm>
              <a:custGeom>
                <a:rect b="b" l="l" r="r" t="t"/>
                <a:pathLst>
                  <a:path extrusionOk="0" h="26807" w="14944">
                    <a:moveTo>
                      <a:pt x="6234" y="1"/>
                    </a:moveTo>
                    <a:lnTo>
                      <a:pt x="4582" y="1862"/>
                    </a:lnTo>
                    <a:lnTo>
                      <a:pt x="1" y="5213"/>
                    </a:lnTo>
                    <a:lnTo>
                      <a:pt x="972" y="25482"/>
                    </a:lnTo>
                    <a:cubicBezTo>
                      <a:pt x="972" y="25482"/>
                      <a:pt x="4631" y="26470"/>
                      <a:pt x="7772" y="26745"/>
                    </a:cubicBezTo>
                    <a:cubicBezTo>
                      <a:pt x="8271" y="26789"/>
                      <a:pt x="8792" y="26807"/>
                      <a:pt x="9316" y="26807"/>
                    </a:cubicBezTo>
                    <a:cubicBezTo>
                      <a:pt x="12091" y="26807"/>
                      <a:pt x="14943" y="26292"/>
                      <a:pt x="14943" y="26292"/>
                    </a:cubicBezTo>
                    <a:lnTo>
                      <a:pt x="14344" y="5052"/>
                    </a:lnTo>
                    <a:cubicBezTo>
                      <a:pt x="14344" y="5052"/>
                      <a:pt x="12564" y="2413"/>
                      <a:pt x="11641" y="1700"/>
                    </a:cubicBezTo>
                    <a:cubicBezTo>
                      <a:pt x="10734" y="1004"/>
                      <a:pt x="10313" y="341"/>
                      <a:pt x="9099" y="227"/>
                    </a:cubicBezTo>
                    <a:cubicBezTo>
                      <a:pt x="7885" y="114"/>
                      <a:pt x="6234" y="1"/>
                      <a:pt x="6234"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8"/>
              <p:cNvSpPr/>
              <p:nvPr/>
            </p:nvSpPr>
            <p:spPr>
              <a:xfrm>
                <a:off x="6593483" y="2311722"/>
                <a:ext cx="268552" cy="1003059"/>
              </a:xfrm>
              <a:custGeom>
                <a:rect b="b" l="l" r="r" t="t"/>
                <a:pathLst>
                  <a:path extrusionOk="0" h="31326" w="8387">
                    <a:moveTo>
                      <a:pt x="8387" y="0"/>
                    </a:moveTo>
                    <a:lnTo>
                      <a:pt x="6476" y="971"/>
                    </a:lnTo>
                    <a:lnTo>
                      <a:pt x="1555" y="4306"/>
                    </a:lnTo>
                    <a:lnTo>
                      <a:pt x="2332" y="16642"/>
                    </a:lnTo>
                    <a:lnTo>
                      <a:pt x="2073" y="17873"/>
                    </a:lnTo>
                    <a:lnTo>
                      <a:pt x="1" y="20252"/>
                    </a:lnTo>
                    <a:lnTo>
                      <a:pt x="875" y="24429"/>
                    </a:lnTo>
                    <a:lnTo>
                      <a:pt x="487" y="30338"/>
                    </a:lnTo>
                    <a:cubicBezTo>
                      <a:pt x="487" y="30338"/>
                      <a:pt x="2445" y="30986"/>
                      <a:pt x="3773" y="31148"/>
                    </a:cubicBezTo>
                    <a:cubicBezTo>
                      <a:pt x="4744" y="31261"/>
                      <a:pt x="5748" y="31309"/>
                      <a:pt x="6735" y="31326"/>
                    </a:cubicBezTo>
                    <a:lnTo>
                      <a:pt x="6897" y="23264"/>
                    </a:lnTo>
                    <a:cubicBezTo>
                      <a:pt x="6897" y="23264"/>
                      <a:pt x="7561" y="9891"/>
                      <a:pt x="7626" y="9309"/>
                    </a:cubicBezTo>
                    <a:cubicBezTo>
                      <a:pt x="7707" y="8710"/>
                      <a:pt x="8387" y="0"/>
                      <a:pt x="83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8"/>
              <p:cNvSpPr/>
              <p:nvPr/>
            </p:nvSpPr>
            <p:spPr>
              <a:xfrm>
                <a:off x="6849014" y="2259885"/>
                <a:ext cx="151935" cy="280463"/>
              </a:xfrm>
              <a:custGeom>
                <a:rect b="b" l="l" r="r" t="t"/>
                <a:pathLst>
                  <a:path extrusionOk="0" h="8759" w="4745">
                    <a:moveTo>
                      <a:pt x="1" y="0"/>
                    </a:moveTo>
                    <a:cubicBezTo>
                      <a:pt x="1" y="1"/>
                      <a:pt x="859" y="5699"/>
                      <a:pt x="1523" y="7010"/>
                    </a:cubicBezTo>
                    <a:cubicBezTo>
                      <a:pt x="2203" y="8321"/>
                      <a:pt x="2381" y="8758"/>
                      <a:pt x="2381" y="8758"/>
                    </a:cubicBezTo>
                    <a:cubicBezTo>
                      <a:pt x="2381" y="8758"/>
                      <a:pt x="3854" y="4323"/>
                      <a:pt x="4145" y="3659"/>
                    </a:cubicBezTo>
                    <a:cubicBezTo>
                      <a:pt x="4437" y="3011"/>
                      <a:pt x="4744" y="648"/>
                      <a:pt x="4744" y="648"/>
                    </a:cubicBezTo>
                    <a:lnTo>
                      <a:pt x="4744" y="648"/>
                    </a:lnTo>
                    <a:cubicBezTo>
                      <a:pt x="4744" y="648"/>
                      <a:pt x="3888" y="924"/>
                      <a:pt x="2813" y="924"/>
                    </a:cubicBezTo>
                    <a:cubicBezTo>
                      <a:pt x="1904" y="924"/>
                      <a:pt x="839" y="727"/>
                      <a:pt x="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8"/>
              <p:cNvSpPr/>
              <p:nvPr/>
            </p:nvSpPr>
            <p:spPr>
              <a:xfrm>
                <a:off x="6768170" y="2121954"/>
                <a:ext cx="63848" cy="87447"/>
              </a:xfrm>
              <a:custGeom>
                <a:rect b="b" l="l" r="r" t="t"/>
                <a:pathLst>
                  <a:path extrusionOk="0" h="2731" w="1994">
                    <a:moveTo>
                      <a:pt x="814" y="0"/>
                    </a:moveTo>
                    <a:cubicBezTo>
                      <a:pt x="670" y="0"/>
                      <a:pt x="519" y="94"/>
                      <a:pt x="389" y="374"/>
                    </a:cubicBezTo>
                    <a:cubicBezTo>
                      <a:pt x="1" y="1200"/>
                      <a:pt x="988" y="2430"/>
                      <a:pt x="1279" y="2592"/>
                    </a:cubicBezTo>
                    <a:cubicBezTo>
                      <a:pt x="1447" y="2691"/>
                      <a:pt x="1570" y="2731"/>
                      <a:pt x="1660" y="2731"/>
                    </a:cubicBezTo>
                    <a:cubicBezTo>
                      <a:pt x="1993" y="2731"/>
                      <a:pt x="1862" y="2187"/>
                      <a:pt x="1862" y="2187"/>
                    </a:cubicBezTo>
                    <a:lnTo>
                      <a:pt x="1360" y="374"/>
                    </a:lnTo>
                    <a:cubicBezTo>
                      <a:pt x="1360" y="374"/>
                      <a:pt x="1101" y="0"/>
                      <a:pt x="81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8"/>
              <p:cNvSpPr/>
              <p:nvPr/>
            </p:nvSpPr>
            <p:spPr>
              <a:xfrm>
                <a:off x="7031898" y="2132647"/>
                <a:ext cx="58180" cy="88695"/>
              </a:xfrm>
              <a:custGeom>
                <a:rect b="b" l="l" r="r" t="t"/>
                <a:pathLst>
                  <a:path extrusionOk="0" h="2770" w="1817">
                    <a:moveTo>
                      <a:pt x="887" y="0"/>
                    </a:moveTo>
                    <a:cubicBezTo>
                      <a:pt x="592" y="0"/>
                      <a:pt x="360" y="396"/>
                      <a:pt x="360" y="396"/>
                    </a:cubicBezTo>
                    <a:lnTo>
                      <a:pt x="68" y="2242"/>
                    </a:lnTo>
                    <a:cubicBezTo>
                      <a:pt x="68" y="2242"/>
                      <a:pt x="0" y="2770"/>
                      <a:pt x="319" y="2770"/>
                    </a:cubicBezTo>
                    <a:cubicBezTo>
                      <a:pt x="410" y="2770"/>
                      <a:pt x="534" y="2726"/>
                      <a:pt x="700" y="2614"/>
                    </a:cubicBezTo>
                    <a:cubicBezTo>
                      <a:pt x="959" y="2420"/>
                      <a:pt x="1817" y="1157"/>
                      <a:pt x="1331" y="348"/>
                    </a:cubicBezTo>
                    <a:cubicBezTo>
                      <a:pt x="1181" y="88"/>
                      <a:pt x="1027" y="0"/>
                      <a:pt x="8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8"/>
              <p:cNvSpPr/>
              <p:nvPr/>
            </p:nvSpPr>
            <p:spPr>
              <a:xfrm>
                <a:off x="6807552" y="2025581"/>
                <a:ext cx="241591" cy="290902"/>
              </a:xfrm>
              <a:custGeom>
                <a:rect b="b" l="l" r="r" t="t"/>
                <a:pathLst>
                  <a:path extrusionOk="0" h="9085" w="7545">
                    <a:moveTo>
                      <a:pt x="4841" y="1"/>
                    </a:moveTo>
                    <a:cubicBezTo>
                      <a:pt x="4388" y="616"/>
                      <a:pt x="3821" y="1134"/>
                      <a:pt x="3174" y="1522"/>
                    </a:cubicBezTo>
                    <a:cubicBezTo>
                      <a:pt x="2105" y="2154"/>
                      <a:pt x="1" y="2640"/>
                      <a:pt x="1" y="2640"/>
                    </a:cubicBezTo>
                    <a:cubicBezTo>
                      <a:pt x="1" y="2640"/>
                      <a:pt x="697" y="6476"/>
                      <a:pt x="1069" y="7399"/>
                    </a:cubicBezTo>
                    <a:cubicBezTo>
                      <a:pt x="1458" y="8322"/>
                      <a:pt x="2769" y="8856"/>
                      <a:pt x="3514" y="9034"/>
                    </a:cubicBezTo>
                    <a:cubicBezTo>
                      <a:pt x="3672" y="9069"/>
                      <a:pt x="3832" y="9085"/>
                      <a:pt x="3991" y="9085"/>
                    </a:cubicBezTo>
                    <a:cubicBezTo>
                      <a:pt x="5180" y="9085"/>
                      <a:pt x="6334" y="8182"/>
                      <a:pt x="6719" y="7253"/>
                    </a:cubicBezTo>
                    <a:cubicBezTo>
                      <a:pt x="7156" y="6201"/>
                      <a:pt x="7545" y="3174"/>
                      <a:pt x="7545" y="3174"/>
                    </a:cubicBezTo>
                    <a:cubicBezTo>
                      <a:pt x="7545" y="3174"/>
                      <a:pt x="7367" y="3125"/>
                      <a:pt x="6574" y="2429"/>
                    </a:cubicBezTo>
                    <a:cubicBezTo>
                      <a:pt x="5764" y="1733"/>
                      <a:pt x="4841" y="1"/>
                      <a:pt x="484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8"/>
              <p:cNvSpPr/>
              <p:nvPr/>
            </p:nvSpPr>
            <p:spPr>
              <a:xfrm>
                <a:off x="7172998" y="2412257"/>
                <a:ext cx="178351" cy="450649"/>
              </a:xfrm>
              <a:custGeom>
                <a:rect b="b" l="l" r="r" t="t"/>
                <a:pathLst>
                  <a:path extrusionOk="0" h="14074" w="5570">
                    <a:moveTo>
                      <a:pt x="0" y="1"/>
                    </a:moveTo>
                    <a:lnTo>
                      <a:pt x="97" y="7723"/>
                    </a:lnTo>
                    <a:cubicBezTo>
                      <a:pt x="97" y="7723"/>
                      <a:pt x="130" y="11560"/>
                      <a:pt x="372" y="11883"/>
                    </a:cubicBezTo>
                    <a:cubicBezTo>
                      <a:pt x="609" y="12198"/>
                      <a:pt x="2115" y="14074"/>
                      <a:pt x="3195" y="14074"/>
                    </a:cubicBezTo>
                    <a:cubicBezTo>
                      <a:pt x="3226" y="14074"/>
                      <a:pt x="3256" y="14072"/>
                      <a:pt x="3286" y="14069"/>
                    </a:cubicBezTo>
                    <a:cubicBezTo>
                      <a:pt x="4371" y="13956"/>
                      <a:pt x="5537" y="13146"/>
                      <a:pt x="5553" y="12434"/>
                    </a:cubicBezTo>
                    <a:cubicBezTo>
                      <a:pt x="5569" y="11721"/>
                      <a:pt x="2056" y="2283"/>
                      <a:pt x="1619" y="1409"/>
                    </a:cubicBezTo>
                    <a:cubicBezTo>
                      <a:pt x="1182" y="551"/>
                      <a:pt x="0" y="1"/>
                      <a:pt x="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8"/>
              <p:cNvSpPr/>
              <p:nvPr/>
            </p:nvSpPr>
            <p:spPr>
              <a:xfrm>
                <a:off x="6994693" y="2331413"/>
                <a:ext cx="221354" cy="998448"/>
              </a:xfrm>
              <a:custGeom>
                <a:rect b="b" l="l" r="r" t="t"/>
                <a:pathLst>
                  <a:path extrusionOk="0" h="31182" w="6913">
                    <a:moveTo>
                      <a:pt x="0" y="0"/>
                    </a:moveTo>
                    <a:lnTo>
                      <a:pt x="583" y="18860"/>
                    </a:lnTo>
                    <a:lnTo>
                      <a:pt x="777" y="30743"/>
                    </a:lnTo>
                    <a:cubicBezTo>
                      <a:pt x="1878" y="31018"/>
                      <a:pt x="3011" y="31164"/>
                      <a:pt x="4144" y="31180"/>
                    </a:cubicBezTo>
                    <a:cubicBezTo>
                      <a:pt x="4188" y="31181"/>
                      <a:pt x="4231" y="31181"/>
                      <a:pt x="4274" y="31181"/>
                    </a:cubicBezTo>
                    <a:cubicBezTo>
                      <a:pt x="5185" y="31181"/>
                      <a:pt x="6078" y="31018"/>
                      <a:pt x="6913" y="30678"/>
                    </a:cubicBezTo>
                    <a:cubicBezTo>
                      <a:pt x="6913" y="30678"/>
                      <a:pt x="6573" y="23296"/>
                      <a:pt x="6508" y="22082"/>
                    </a:cubicBezTo>
                    <a:cubicBezTo>
                      <a:pt x="6443" y="20884"/>
                      <a:pt x="6055" y="18569"/>
                      <a:pt x="6055" y="18569"/>
                    </a:cubicBezTo>
                    <a:lnTo>
                      <a:pt x="5569" y="2526"/>
                    </a:lnTo>
                    <a:cubicBezTo>
                      <a:pt x="5569" y="2526"/>
                      <a:pt x="1133" y="437"/>
                      <a:pt x="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8"/>
              <p:cNvSpPr/>
              <p:nvPr/>
            </p:nvSpPr>
            <p:spPr>
              <a:xfrm>
                <a:off x="6999848" y="2559474"/>
                <a:ext cx="304862" cy="409088"/>
              </a:xfrm>
              <a:custGeom>
                <a:rect b="b" l="l" r="r" t="t"/>
                <a:pathLst>
                  <a:path extrusionOk="0" h="12776" w="9521">
                    <a:moveTo>
                      <a:pt x="2526" y="0"/>
                    </a:moveTo>
                    <a:lnTo>
                      <a:pt x="1" y="12110"/>
                    </a:lnTo>
                    <a:cubicBezTo>
                      <a:pt x="1" y="12110"/>
                      <a:pt x="1733" y="12660"/>
                      <a:pt x="2996" y="12725"/>
                    </a:cubicBezTo>
                    <a:cubicBezTo>
                      <a:pt x="3838" y="12768"/>
                      <a:pt x="5284" y="12775"/>
                      <a:pt x="6155" y="12775"/>
                    </a:cubicBezTo>
                    <a:cubicBezTo>
                      <a:pt x="6590" y="12775"/>
                      <a:pt x="6881" y="12773"/>
                      <a:pt x="6881" y="12773"/>
                    </a:cubicBezTo>
                    <a:lnTo>
                      <a:pt x="9520" y="1490"/>
                    </a:lnTo>
                    <a:cubicBezTo>
                      <a:pt x="9520" y="1490"/>
                      <a:pt x="4340" y="988"/>
                      <a:pt x="252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8"/>
              <p:cNvSpPr/>
              <p:nvPr/>
            </p:nvSpPr>
            <p:spPr>
              <a:xfrm>
                <a:off x="7108707" y="2799990"/>
                <a:ext cx="66922" cy="120811"/>
              </a:xfrm>
              <a:custGeom>
                <a:rect b="b" l="l" r="r" t="t"/>
                <a:pathLst>
                  <a:path extrusionOk="0" h="3773" w="2090">
                    <a:moveTo>
                      <a:pt x="98" y="0"/>
                    </a:moveTo>
                    <a:lnTo>
                      <a:pt x="1" y="3772"/>
                    </a:lnTo>
                    <a:cubicBezTo>
                      <a:pt x="778" y="3335"/>
                      <a:pt x="2089" y="421"/>
                      <a:pt x="2089" y="421"/>
                    </a:cubicBezTo>
                    <a:lnTo>
                      <a:pt x="98" y="0"/>
                    </a:lnTo>
                    <a:close/>
                  </a:path>
                </a:pathLst>
              </a:custGeom>
              <a:solidFill>
                <a:srgbClr val="FFFFFF"/>
              </a:solid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8"/>
              <p:cNvSpPr/>
              <p:nvPr/>
            </p:nvSpPr>
            <p:spPr>
              <a:xfrm>
                <a:off x="7021108" y="2703553"/>
                <a:ext cx="136885" cy="142041"/>
              </a:xfrm>
              <a:custGeom>
                <a:rect b="b" l="l" r="r" t="t"/>
                <a:pathLst>
                  <a:path extrusionOk="0" h="4436" w="4275">
                    <a:moveTo>
                      <a:pt x="1166" y="1"/>
                    </a:moveTo>
                    <a:cubicBezTo>
                      <a:pt x="1004" y="1"/>
                      <a:pt x="810" y="389"/>
                      <a:pt x="988" y="551"/>
                    </a:cubicBezTo>
                    <a:cubicBezTo>
                      <a:pt x="1166" y="713"/>
                      <a:pt x="1765" y="762"/>
                      <a:pt x="1765" y="762"/>
                    </a:cubicBezTo>
                    <a:lnTo>
                      <a:pt x="2186" y="1377"/>
                    </a:lnTo>
                    <a:lnTo>
                      <a:pt x="308" y="1215"/>
                    </a:lnTo>
                    <a:cubicBezTo>
                      <a:pt x="308" y="1215"/>
                      <a:pt x="1" y="1539"/>
                      <a:pt x="65" y="1814"/>
                    </a:cubicBezTo>
                    <a:cubicBezTo>
                      <a:pt x="114" y="2008"/>
                      <a:pt x="195" y="2186"/>
                      <a:pt x="276" y="2364"/>
                    </a:cubicBezTo>
                    <a:cubicBezTo>
                      <a:pt x="260" y="2769"/>
                      <a:pt x="276" y="3174"/>
                      <a:pt x="325" y="3562"/>
                    </a:cubicBezTo>
                    <a:cubicBezTo>
                      <a:pt x="405" y="3902"/>
                      <a:pt x="729" y="4000"/>
                      <a:pt x="1199" y="4275"/>
                    </a:cubicBezTo>
                    <a:cubicBezTo>
                      <a:pt x="1407" y="4401"/>
                      <a:pt x="1841" y="4435"/>
                      <a:pt x="2249" y="4435"/>
                    </a:cubicBezTo>
                    <a:cubicBezTo>
                      <a:pt x="2729" y="4435"/>
                      <a:pt x="3174" y="4388"/>
                      <a:pt x="3174" y="4388"/>
                    </a:cubicBezTo>
                    <a:lnTo>
                      <a:pt x="3870" y="4388"/>
                    </a:lnTo>
                    <a:lnTo>
                      <a:pt x="4275" y="1636"/>
                    </a:lnTo>
                    <a:cubicBezTo>
                      <a:pt x="4275" y="1636"/>
                      <a:pt x="3740" y="875"/>
                      <a:pt x="3578" y="713"/>
                    </a:cubicBezTo>
                    <a:cubicBezTo>
                      <a:pt x="3400" y="535"/>
                      <a:pt x="2559" y="49"/>
                      <a:pt x="2381" y="49"/>
                    </a:cubicBezTo>
                    <a:cubicBezTo>
                      <a:pt x="2219" y="49"/>
                      <a:pt x="1344" y="1"/>
                      <a:pt x="116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7108707" y="2747097"/>
                <a:ext cx="261828" cy="173708"/>
              </a:xfrm>
              <a:custGeom>
                <a:rect b="b" l="l" r="r" t="t"/>
                <a:pathLst>
                  <a:path extrusionOk="0" h="5425" w="8177">
                    <a:moveTo>
                      <a:pt x="1247" y="1"/>
                    </a:move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lnTo>
                      <a:pt x="6104" y="665"/>
                    </a:lnTo>
                    <a:lnTo>
                      <a:pt x="1247"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8"/>
              <p:cNvSpPr/>
              <p:nvPr/>
            </p:nvSpPr>
            <p:spPr>
              <a:xfrm>
                <a:off x="7108707" y="2747097"/>
                <a:ext cx="261828" cy="173708"/>
              </a:xfrm>
              <a:custGeom>
                <a:rect b="b" l="l" r="r" t="t"/>
                <a:pathLst>
                  <a:path extrusionOk="0" fill="none" h="5425" w="8177">
                    <a:moveTo>
                      <a:pt x="6104" y="665"/>
                    </a:moveTo>
                    <a:lnTo>
                      <a:pt x="1247" y="1"/>
                    </a:ln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8"/>
              <p:cNvSpPr/>
              <p:nvPr/>
            </p:nvSpPr>
            <p:spPr>
              <a:xfrm>
                <a:off x="6584678" y="2877216"/>
                <a:ext cx="137910" cy="105250"/>
              </a:xfrm>
              <a:custGeom>
                <a:rect b="b" l="l" r="r" t="t"/>
                <a:pathLst>
                  <a:path extrusionOk="0" h="3287" w="4307">
                    <a:moveTo>
                      <a:pt x="2219" y="0"/>
                    </a:moveTo>
                    <a:cubicBezTo>
                      <a:pt x="681" y="0"/>
                      <a:pt x="1" y="1603"/>
                      <a:pt x="1" y="1603"/>
                    </a:cubicBezTo>
                    <a:lnTo>
                      <a:pt x="600" y="2639"/>
                    </a:lnTo>
                    <a:lnTo>
                      <a:pt x="2915" y="1862"/>
                    </a:lnTo>
                    <a:lnTo>
                      <a:pt x="2947" y="2250"/>
                    </a:lnTo>
                    <a:cubicBezTo>
                      <a:pt x="2947" y="2250"/>
                      <a:pt x="3433" y="3287"/>
                      <a:pt x="3773" y="3287"/>
                    </a:cubicBezTo>
                    <a:cubicBezTo>
                      <a:pt x="4096" y="3287"/>
                      <a:pt x="4307" y="3125"/>
                      <a:pt x="4129" y="2849"/>
                    </a:cubicBezTo>
                    <a:cubicBezTo>
                      <a:pt x="3951" y="2574"/>
                      <a:pt x="3918" y="1166"/>
                      <a:pt x="3643" y="939"/>
                    </a:cubicBezTo>
                    <a:cubicBezTo>
                      <a:pt x="3352" y="713"/>
                      <a:pt x="2219" y="0"/>
                      <a:pt x="2219"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48"/>
            <p:cNvGrpSpPr/>
            <p:nvPr/>
          </p:nvGrpSpPr>
          <p:grpSpPr>
            <a:xfrm>
              <a:off x="5682268" y="1712449"/>
              <a:ext cx="806049" cy="2541502"/>
              <a:chOff x="5682268" y="1712449"/>
              <a:chExt cx="806049" cy="2541502"/>
            </a:xfrm>
          </p:grpSpPr>
          <p:sp>
            <p:nvSpPr>
              <p:cNvPr id="1480" name="Google Shape;1480;p48"/>
              <p:cNvSpPr/>
              <p:nvPr/>
            </p:nvSpPr>
            <p:spPr>
              <a:xfrm>
                <a:off x="5776623" y="4100992"/>
                <a:ext cx="678568" cy="152960"/>
              </a:xfrm>
              <a:custGeom>
                <a:rect b="b" l="l" r="r" t="t"/>
                <a:pathLst>
                  <a:path extrusionOk="0" h="4777" w="21192">
                    <a:moveTo>
                      <a:pt x="10588" y="0"/>
                    </a:moveTo>
                    <a:cubicBezTo>
                      <a:pt x="4743" y="0"/>
                      <a:pt x="0" y="1069"/>
                      <a:pt x="0" y="2396"/>
                    </a:cubicBezTo>
                    <a:cubicBezTo>
                      <a:pt x="0" y="3708"/>
                      <a:pt x="4743" y="4776"/>
                      <a:pt x="10588" y="4776"/>
                    </a:cubicBezTo>
                    <a:cubicBezTo>
                      <a:pt x="16448" y="4776"/>
                      <a:pt x="21191" y="3708"/>
                      <a:pt x="21191" y="2396"/>
                    </a:cubicBezTo>
                    <a:cubicBezTo>
                      <a:pt x="21191"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6356106" y="2360933"/>
                <a:ext cx="132211" cy="598262"/>
              </a:xfrm>
              <a:custGeom>
                <a:rect b="b" l="l" r="r" t="t"/>
                <a:pathLst>
                  <a:path extrusionOk="0" h="18684" w="4129">
                    <a:moveTo>
                      <a:pt x="761" y="1"/>
                    </a:moveTo>
                    <a:cubicBezTo>
                      <a:pt x="761" y="1"/>
                      <a:pt x="0" y="2284"/>
                      <a:pt x="33" y="3854"/>
                    </a:cubicBezTo>
                    <a:cubicBezTo>
                      <a:pt x="65" y="5408"/>
                      <a:pt x="1101" y="16433"/>
                      <a:pt x="1101" y="16433"/>
                    </a:cubicBezTo>
                    <a:lnTo>
                      <a:pt x="2817" y="18683"/>
                    </a:lnTo>
                    <a:cubicBezTo>
                      <a:pt x="3157" y="18311"/>
                      <a:pt x="3449" y="17906"/>
                      <a:pt x="3708" y="17501"/>
                    </a:cubicBezTo>
                    <a:cubicBezTo>
                      <a:pt x="3967" y="17016"/>
                      <a:pt x="4128" y="15283"/>
                      <a:pt x="3610" y="13940"/>
                    </a:cubicBezTo>
                    <a:cubicBezTo>
                      <a:pt x="3109" y="12596"/>
                      <a:pt x="2655" y="9536"/>
                      <a:pt x="2396" y="8257"/>
                    </a:cubicBezTo>
                    <a:cubicBezTo>
                      <a:pt x="2153" y="6962"/>
                      <a:pt x="761" y="1"/>
                      <a:pt x="76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8"/>
              <p:cNvSpPr/>
              <p:nvPr/>
            </p:nvSpPr>
            <p:spPr>
              <a:xfrm>
                <a:off x="6405349" y="2878241"/>
                <a:ext cx="56515" cy="109252"/>
              </a:xfrm>
              <a:custGeom>
                <a:rect b="b" l="l" r="r" t="t"/>
                <a:pathLst>
                  <a:path extrusionOk="0" h="3412" w="1765">
                    <a:moveTo>
                      <a:pt x="146" y="1"/>
                    </a:moveTo>
                    <a:cubicBezTo>
                      <a:pt x="146" y="1"/>
                      <a:pt x="0" y="1571"/>
                      <a:pt x="33" y="2202"/>
                    </a:cubicBezTo>
                    <a:cubicBezTo>
                      <a:pt x="47" y="2768"/>
                      <a:pt x="192" y="3411"/>
                      <a:pt x="373" y="3411"/>
                    </a:cubicBezTo>
                    <a:cubicBezTo>
                      <a:pt x="394" y="3411"/>
                      <a:pt x="415" y="3403"/>
                      <a:pt x="437" y="3384"/>
                    </a:cubicBezTo>
                    <a:cubicBezTo>
                      <a:pt x="648" y="3206"/>
                      <a:pt x="1457" y="2251"/>
                      <a:pt x="1603" y="1943"/>
                    </a:cubicBezTo>
                    <a:cubicBezTo>
                      <a:pt x="1765" y="1619"/>
                      <a:pt x="1619" y="1263"/>
                      <a:pt x="1425" y="972"/>
                    </a:cubicBezTo>
                    <a:cubicBezTo>
                      <a:pt x="1231" y="681"/>
                      <a:pt x="146" y="1"/>
                      <a:pt x="14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8"/>
              <p:cNvSpPr/>
              <p:nvPr/>
            </p:nvSpPr>
            <p:spPr>
              <a:xfrm>
                <a:off x="6069967" y="4087512"/>
                <a:ext cx="275308" cy="101631"/>
              </a:xfrm>
              <a:custGeom>
                <a:rect b="b" l="l" r="r" t="t"/>
                <a:pathLst>
                  <a:path extrusionOk="0" h="3174" w="8598">
                    <a:moveTo>
                      <a:pt x="373" y="0"/>
                    </a:moveTo>
                    <a:cubicBezTo>
                      <a:pt x="373" y="0"/>
                      <a:pt x="1" y="1668"/>
                      <a:pt x="211" y="2154"/>
                    </a:cubicBezTo>
                    <a:cubicBezTo>
                      <a:pt x="438" y="2639"/>
                      <a:pt x="2057" y="2477"/>
                      <a:pt x="2866" y="2688"/>
                    </a:cubicBezTo>
                    <a:cubicBezTo>
                      <a:pt x="3676" y="2914"/>
                      <a:pt x="3741" y="3173"/>
                      <a:pt x="5780" y="3173"/>
                    </a:cubicBezTo>
                    <a:cubicBezTo>
                      <a:pt x="7820" y="3173"/>
                      <a:pt x="8597" y="2753"/>
                      <a:pt x="8387" y="2429"/>
                    </a:cubicBezTo>
                    <a:cubicBezTo>
                      <a:pt x="8160" y="2105"/>
                      <a:pt x="4744" y="438"/>
                      <a:pt x="4744" y="438"/>
                    </a:cubicBezTo>
                    <a:lnTo>
                      <a:pt x="37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5935205" y="4099007"/>
                <a:ext cx="231761" cy="120555"/>
              </a:xfrm>
              <a:custGeom>
                <a:rect b="b" l="l" r="r" t="t"/>
                <a:pathLst>
                  <a:path extrusionOk="0" h="3765" w="7238">
                    <a:moveTo>
                      <a:pt x="2268" y="0"/>
                    </a:moveTo>
                    <a:cubicBezTo>
                      <a:pt x="2169" y="0"/>
                      <a:pt x="2066" y="4"/>
                      <a:pt x="1960" y="14"/>
                    </a:cubicBezTo>
                    <a:cubicBezTo>
                      <a:pt x="292" y="176"/>
                      <a:pt x="1" y="1001"/>
                      <a:pt x="114" y="1519"/>
                    </a:cubicBezTo>
                    <a:cubicBezTo>
                      <a:pt x="244" y="2054"/>
                      <a:pt x="2526" y="3511"/>
                      <a:pt x="3611" y="3672"/>
                    </a:cubicBezTo>
                    <a:cubicBezTo>
                      <a:pt x="3985" y="3728"/>
                      <a:pt x="4473" y="3765"/>
                      <a:pt x="4962" y="3765"/>
                    </a:cubicBezTo>
                    <a:cubicBezTo>
                      <a:pt x="5890" y="3765"/>
                      <a:pt x="6819" y="3633"/>
                      <a:pt x="6978" y="3252"/>
                    </a:cubicBezTo>
                    <a:cubicBezTo>
                      <a:pt x="7237" y="2653"/>
                      <a:pt x="4404" y="937"/>
                      <a:pt x="4404" y="937"/>
                    </a:cubicBezTo>
                    <a:cubicBezTo>
                      <a:pt x="4404" y="937"/>
                      <a:pt x="3723" y="0"/>
                      <a:pt x="226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6069454" y="3166847"/>
                <a:ext cx="297594" cy="948240"/>
              </a:xfrm>
              <a:custGeom>
                <a:rect b="b" l="l" r="r" t="t"/>
                <a:pathLst>
                  <a:path extrusionOk="0" h="29614" w="9294">
                    <a:moveTo>
                      <a:pt x="8085" y="1"/>
                    </a:moveTo>
                    <a:cubicBezTo>
                      <a:pt x="6994" y="1"/>
                      <a:pt x="6282" y="2044"/>
                      <a:pt x="6282" y="2044"/>
                    </a:cubicBezTo>
                    <a:lnTo>
                      <a:pt x="762" y="2643"/>
                    </a:lnTo>
                    <a:cubicBezTo>
                      <a:pt x="762" y="2643"/>
                      <a:pt x="843" y="5492"/>
                      <a:pt x="843" y="5816"/>
                    </a:cubicBezTo>
                    <a:cubicBezTo>
                      <a:pt x="859" y="6139"/>
                      <a:pt x="665" y="17957"/>
                      <a:pt x="486" y="19463"/>
                    </a:cubicBezTo>
                    <a:cubicBezTo>
                      <a:pt x="308" y="20969"/>
                      <a:pt x="1" y="26133"/>
                      <a:pt x="1" y="26133"/>
                    </a:cubicBezTo>
                    <a:lnTo>
                      <a:pt x="406" y="29613"/>
                    </a:lnTo>
                    <a:cubicBezTo>
                      <a:pt x="406" y="29613"/>
                      <a:pt x="1652" y="29613"/>
                      <a:pt x="2559" y="29565"/>
                    </a:cubicBezTo>
                    <a:cubicBezTo>
                      <a:pt x="3303" y="29500"/>
                      <a:pt x="4032" y="29371"/>
                      <a:pt x="4744" y="29193"/>
                    </a:cubicBezTo>
                    <a:cubicBezTo>
                      <a:pt x="4744" y="29193"/>
                      <a:pt x="4744" y="28755"/>
                      <a:pt x="4679" y="28221"/>
                    </a:cubicBezTo>
                    <a:cubicBezTo>
                      <a:pt x="4598" y="27849"/>
                      <a:pt x="4598" y="27460"/>
                      <a:pt x="4647" y="27088"/>
                    </a:cubicBezTo>
                    <a:cubicBezTo>
                      <a:pt x="4777" y="25777"/>
                      <a:pt x="4987" y="24465"/>
                      <a:pt x="5246" y="23170"/>
                    </a:cubicBezTo>
                    <a:cubicBezTo>
                      <a:pt x="5732" y="20969"/>
                      <a:pt x="6622" y="18071"/>
                      <a:pt x="6913" y="16241"/>
                    </a:cubicBezTo>
                    <a:cubicBezTo>
                      <a:pt x="7189" y="14412"/>
                      <a:pt x="8808" y="1946"/>
                      <a:pt x="8808" y="1946"/>
                    </a:cubicBezTo>
                    <a:cubicBezTo>
                      <a:pt x="8808" y="1946"/>
                      <a:pt x="9293" y="117"/>
                      <a:pt x="8160" y="4"/>
                    </a:cubicBezTo>
                    <a:cubicBezTo>
                      <a:pt x="8135" y="2"/>
                      <a:pt x="8110" y="1"/>
                      <a:pt x="808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5909815" y="3241064"/>
                <a:ext cx="269064" cy="906678"/>
              </a:xfrm>
              <a:custGeom>
                <a:rect b="b" l="l" r="r" t="t"/>
                <a:pathLst>
                  <a:path extrusionOk="0" h="28316" w="8403">
                    <a:moveTo>
                      <a:pt x="1" y="1"/>
                    </a:moveTo>
                    <a:cubicBezTo>
                      <a:pt x="1" y="1"/>
                      <a:pt x="1" y="82"/>
                      <a:pt x="1" y="211"/>
                    </a:cubicBezTo>
                    <a:cubicBezTo>
                      <a:pt x="82" y="1684"/>
                      <a:pt x="519" y="10200"/>
                      <a:pt x="664" y="11770"/>
                    </a:cubicBezTo>
                    <a:cubicBezTo>
                      <a:pt x="810" y="13486"/>
                      <a:pt x="49" y="15364"/>
                      <a:pt x="98" y="16935"/>
                    </a:cubicBezTo>
                    <a:cubicBezTo>
                      <a:pt x="130" y="18489"/>
                      <a:pt x="502" y="26923"/>
                      <a:pt x="502" y="26923"/>
                    </a:cubicBezTo>
                    <a:lnTo>
                      <a:pt x="907" y="28315"/>
                    </a:lnTo>
                    <a:cubicBezTo>
                      <a:pt x="907" y="28315"/>
                      <a:pt x="1846" y="27684"/>
                      <a:pt x="2769" y="27684"/>
                    </a:cubicBezTo>
                    <a:cubicBezTo>
                      <a:pt x="3675" y="27684"/>
                      <a:pt x="5197" y="27733"/>
                      <a:pt x="5197" y="27733"/>
                    </a:cubicBezTo>
                    <a:cubicBezTo>
                      <a:pt x="5197" y="27733"/>
                      <a:pt x="5278" y="26599"/>
                      <a:pt x="5262" y="26227"/>
                    </a:cubicBezTo>
                    <a:cubicBezTo>
                      <a:pt x="5262" y="25855"/>
                      <a:pt x="5230" y="24511"/>
                      <a:pt x="5230" y="24511"/>
                    </a:cubicBezTo>
                    <a:cubicBezTo>
                      <a:pt x="5230" y="24511"/>
                      <a:pt x="6768" y="17469"/>
                      <a:pt x="6865" y="16870"/>
                    </a:cubicBezTo>
                    <a:cubicBezTo>
                      <a:pt x="6946" y="16287"/>
                      <a:pt x="8144" y="6072"/>
                      <a:pt x="8144" y="5748"/>
                    </a:cubicBezTo>
                    <a:cubicBezTo>
                      <a:pt x="8127" y="5424"/>
                      <a:pt x="8403" y="859"/>
                      <a:pt x="8403" y="859"/>
                    </a:cubicBez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8"/>
              <p:cNvSpPr/>
              <p:nvPr/>
            </p:nvSpPr>
            <p:spPr>
              <a:xfrm>
                <a:off x="5856442" y="2175199"/>
                <a:ext cx="578505" cy="1111094"/>
              </a:xfrm>
              <a:custGeom>
                <a:rect b="b" l="l" r="r" t="t"/>
                <a:pathLst>
                  <a:path extrusionOk="0" h="34700" w="18067">
                    <a:moveTo>
                      <a:pt x="9180" y="0"/>
                    </a:moveTo>
                    <a:cubicBezTo>
                      <a:pt x="8334" y="0"/>
                      <a:pt x="7852" y="298"/>
                      <a:pt x="7852" y="298"/>
                    </a:cubicBezTo>
                    <a:cubicBezTo>
                      <a:pt x="7852" y="298"/>
                      <a:pt x="6961" y="443"/>
                      <a:pt x="6621" y="832"/>
                    </a:cubicBezTo>
                    <a:cubicBezTo>
                      <a:pt x="6281" y="1220"/>
                      <a:pt x="5990" y="1641"/>
                      <a:pt x="5715" y="2079"/>
                    </a:cubicBezTo>
                    <a:cubicBezTo>
                      <a:pt x="5666" y="2224"/>
                      <a:pt x="437" y="5397"/>
                      <a:pt x="437" y="5397"/>
                    </a:cubicBezTo>
                    <a:lnTo>
                      <a:pt x="826" y="20518"/>
                    </a:lnTo>
                    <a:cubicBezTo>
                      <a:pt x="826" y="20518"/>
                      <a:pt x="971" y="22849"/>
                      <a:pt x="696" y="23642"/>
                    </a:cubicBezTo>
                    <a:cubicBezTo>
                      <a:pt x="227" y="25196"/>
                      <a:pt x="0" y="26815"/>
                      <a:pt x="33" y="28450"/>
                    </a:cubicBezTo>
                    <a:cubicBezTo>
                      <a:pt x="81" y="30377"/>
                      <a:pt x="194" y="33517"/>
                      <a:pt x="194" y="33517"/>
                    </a:cubicBezTo>
                    <a:cubicBezTo>
                      <a:pt x="194" y="33517"/>
                      <a:pt x="6184" y="34699"/>
                      <a:pt x="9050" y="34699"/>
                    </a:cubicBezTo>
                    <a:cubicBezTo>
                      <a:pt x="10831" y="34699"/>
                      <a:pt x="12595" y="34602"/>
                      <a:pt x="14344" y="34392"/>
                    </a:cubicBezTo>
                    <a:lnTo>
                      <a:pt x="14586" y="31915"/>
                    </a:lnTo>
                    <a:lnTo>
                      <a:pt x="14943" y="34456"/>
                    </a:lnTo>
                    <a:lnTo>
                      <a:pt x="16173" y="34052"/>
                    </a:lnTo>
                    <a:lnTo>
                      <a:pt x="17193" y="26556"/>
                    </a:lnTo>
                    <a:cubicBezTo>
                      <a:pt x="17193" y="26556"/>
                      <a:pt x="17889" y="24970"/>
                      <a:pt x="17889" y="24630"/>
                    </a:cubicBezTo>
                    <a:cubicBezTo>
                      <a:pt x="17873" y="24274"/>
                      <a:pt x="18067" y="23836"/>
                      <a:pt x="17857" y="23529"/>
                    </a:cubicBezTo>
                    <a:cubicBezTo>
                      <a:pt x="17646" y="23237"/>
                      <a:pt x="17290" y="22639"/>
                      <a:pt x="17290" y="22639"/>
                    </a:cubicBezTo>
                    <a:cubicBezTo>
                      <a:pt x="17290" y="22639"/>
                      <a:pt x="16367" y="6239"/>
                      <a:pt x="16367" y="5802"/>
                    </a:cubicBezTo>
                    <a:cubicBezTo>
                      <a:pt x="16367" y="5349"/>
                      <a:pt x="13664" y="2726"/>
                      <a:pt x="13469" y="2629"/>
                    </a:cubicBezTo>
                    <a:cubicBezTo>
                      <a:pt x="13259" y="2532"/>
                      <a:pt x="12029" y="686"/>
                      <a:pt x="10426" y="201"/>
                    </a:cubicBezTo>
                    <a:cubicBezTo>
                      <a:pt x="9953" y="52"/>
                      <a:pt x="9534" y="0"/>
                      <a:pt x="918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a:off x="6100575" y="2178176"/>
                <a:ext cx="221354" cy="763389"/>
              </a:xfrm>
              <a:custGeom>
                <a:rect b="b" l="l" r="r" t="t"/>
                <a:pathLst>
                  <a:path extrusionOk="0" h="23841" w="6913">
                    <a:moveTo>
                      <a:pt x="1448" y="1"/>
                    </a:moveTo>
                    <a:cubicBezTo>
                      <a:pt x="787" y="1"/>
                      <a:pt x="209" y="249"/>
                      <a:pt x="0" y="949"/>
                    </a:cubicBezTo>
                    <a:cubicBezTo>
                      <a:pt x="49" y="2002"/>
                      <a:pt x="243" y="3054"/>
                      <a:pt x="567" y="4074"/>
                    </a:cubicBezTo>
                    <a:cubicBezTo>
                      <a:pt x="1101" y="5547"/>
                      <a:pt x="4630" y="15811"/>
                      <a:pt x="4630" y="15811"/>
                    </a:cubicBezTo>
                    <a:lnTo>
                      <a:pt x="6913" y="23841"/>
                    </a:lnTo>
                    <a:cubicBezTo>
                      <a:pt x="6913" y="23841"/>
                      <a:pt x="6605" y="15665"/>
                      <a:pt x="6605" y="15325"/>
                    </a:cubicBezTo>
                    <a:cubicBezTo>
                      <a:pt x="6589" y="14969"/>
                      <a:pt x="4873" y="3621"/>
                      <a:pt x="4873" y="3621"/>
                    </a:cubicBezTo>
                    <a:cubicBezTo>
                      <a:pt x="4873" y="3621"/>
                      <a:pt x="4582" y="1791"/>
                      <a:pt x="4112" y="1095"/>
                    </a:cubicBezTo>
                    <a:cubicBezTo>
                      <a:pt x="3831" y="663"/>
                      <a:pt x="2528" y="1"/>
                      <a:pt x="144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8"/>
              <p:cNvSpPr/>
              <p:nvPr/>
            </p:nvSpPr>
            <p:spPr>
              <a:xfrm>
                <a:off x="6047682" y="2183171"/>
                <a:ext cx="45661" cy="191832"/>
              </a:xfrm>
              <a:custGeom>
                <a:rect b="b" l="l" r="r" t="t"/>
                <a:pathLst>
                  <a:path extrusionOk="0" fill="none" h="5991" w="1426">
                    <a:moveTo>
                      <a:pt x="1425" y="0"/>
                    </a:moveTo>
                    <a:cubicBezTo>
                      <a:pt x="1425" y="0"/>
                      <a:pt x="1" y="146"/>
                      <a:pt x="244" y="2331"/>
                    </a:cubicBezTo>
                    <a:cubicBezTo>
                      <a:pt x="503" y="4501"/>
                      <a:pt x="843" y="5990"/>
                      <a:pt x="843"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6068942" y="2467199"/>
                <a:ext cx="114600" cy="147772"/>
              </a:xfrm>
              <a:custGeom>
                <a:rect b="b" l="l" r="r" t="t"/>
                <a:pathLst>
                  <a:path extrusionOk="0" fill="none" h="4615" w="3579">
                    <a:moveTo>
                      <a:pt x="1" y="1"/>
                    </a:moveTo>
                    <a:cubicBezTo>
                      <a:pt x="1" y="1"/>
                      <a:pt x="600" y="2526"/>
                      <a:pt x="1021" y="3222"/>
                    </a:cubicBezTo>
                    <a:cubicBezTo>
                      <a:pt x="1441" y="3918"/>
                      <a:pt x="2688" y="4615"/>
                      <a:pt x="3578" y="461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8"/>
              <p:cNvSpPr/>
              <p:nvPr/>
            </p:nvSpPr>
            <p:spPr>
              <a:xfrm>
                <a:off x="6126990" y="2448021"/>
                <a:ext cx="31668" cy="195450"/>
              </a:xfrm>
              <a:custGeom>
                <a:rect b="b" l="l" r="r" t="t"/>
                <a:pathLst>
                  <a:path extrusionOk="0" fill="none" h="6104" w="989">
                    <a:moveTo>
                      <a:pt x="98" y="1"/>
                    </a:moveTo>
                    <a:cubicBezTo>
                      <a:pt x="98" y="1"/>
                      <a:pt x="778" y="2931"/>
                      <a:pt x="875" y="3465"/>
                    </a:cubicBezTo>
                    <a:cubicBezTo>
                      <a:pt x="988" y="4016"/>
                      <a:pt x="632" y="5052"/>
                      <a:pt x="1" y="61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8"/>
              <p:cNvSpPr/>
              <p:nvPr/>
            </p:nvSpPr>
            <p:spPr>
              <a:xfrm>
                <a:off x="6115591" y="2634107"/>
                <a:ext cx="22318" cy="21517"/>
              </a:xfrm>
              <a:custGeom>
                <a:rect b="b" l="l" r="r" t="t"/>
                <a:pathLst>
                  <a:path extrusionOk="0" h="672" w="697">
                    <a:moveTo>
                      <a:pt x="367" y="1"/>
                    </a:moveTo>
                    <a:cubicBezTo>
                      <a:pt x="276" y="1"/>
                      <a:pt x="189" y="44"/>
                      <a:pt x="146" y="130"/>
                    </a:cubicBezTo>
                    <a:lnTo>
                      <a:pt x="82" y="260"/>
                    </a:lnTo>
                    <a:cubicBezTo>
                      <a:pt x="1" y="389"/>
                      <a:pt x="49" y="567"/>
                      <a:pt x="179" y="632"/>
                    </a:cubicBezTo>
                    <a:lnTo>
                      <a:pt x="195" y="632"/>
                    </a:lnTo>
                    <a:cubicBezTo>
                      <a:pt x="238" y="659"/>
                      <a:pt x="285" y="672"/>
                      <a:pt x="330" y="672"/>
                    </a:cubicBezTo>
                    <a:cubicBezTo>
                      <a:pt x="422" y="672"/>
                      <a:pt x="508" y="621"/>
                      <a:pt x="551" y="535"/>
                    </a:cubicBezTo>
                    <a:lnTo>
                      <a:pt x="632" y="405"/>
                    </a:lnTo>
                    <a:cubicBezTo>
                      <a:pt x="697" y="276"/>
                      <a:pt x="648" y="114"/>
                      <a:pt x="519" y="33"/>
                    </a:cubicBezTo>
                    <a:lnTo>
                      <a:pt x="502" y="33"/>
                    </a:lnTo>
                    <a:cubicBezTo>
                      <a:pt x="459" y="11"/>
                      <a:pt x="413" y="1"/>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8"/>
              <p:cNvSpPr/>
              <p:nvPr/>
            </p:nvSpPr>
            <p:spPr>
              <a:xfrm>
                <a:off x="6172102" y="2607660"/>
                <a:ext cx="22318" cy="17163"/>
              </a:xfrm>
              <a:custGeom>
                <a:rect b="b" l="l" r="r" t="t"/>
                <a:pathLst>
                  <a:path extrusionOk="0" h="536" w="697">
                    <a:moveTo>
                      <a:pt x="259" y="1"/>
                    </a:moveTo>
                    <a:cubicBezTo>
                      <a:pt x="114" y="1"/>
                      <a:pt x="0" y="114"/>
                      <a:pt x="0" y="260"/>
                    </a:cubicBezTo>
                    <a:cubicBezTo>
                      <a:pt x="0" y="406"/>
                      <a:pt x="114" y="535"/>
                      <a:pt x="275" y="535"/>
                    </a:cubicBezTo>
                    <a:lnTo>
                      <a:pt x="421" y="535"/>
                    </a:lnTo>
                    <a:cubicBezTo>
                      <a:pt x="567" y="535"/>
                      <a:pt x="696" y="422"/>
                      <a:pt x="696" y="276"/>
                    </a:cubicBezTo>
                    <a:cubicBezTo>
                      <a:pt x="696" y="130"/>
                      <a:pt x="567"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6055463" y="2368201"/>
                <a:ext cx="78321" cy="105250"/>
              </a:xfrm>
              <a:custGeom>
                <a:rect b="b" l="l" r="r" t="t"/>
                <a:pathLst>
                  <a:path extrusionOk="0" fill="none" h="3287" w="2446">
                    <a:moveTo>
                      <a:pt x="422" y="3287"/>
                    </a:moveTo>
                    <a:lnTo>
                      <a:pt x="82" y="1134"/>
                    </a:lnTo>
                    <a:cubicBezTo>
                      <a:pt x="1" y="664"/>
                      <a:pt x="292" y="227"/>
                      <a:pt x="745" y="114"/>
                    </a:cubicBezTo>
                    <a:lnTo>
                      <a:pt x="745" y="114"/>
                    </a:lnTo>
                    <a:cubicBezTo>
                      <a:pt x="1247" y="1"/>
                      <a:pt x="1733" y="308"/>
                      <a:pt x="1862" y="794"/>
                    </a:cubicBezTo>
                    <a:lnTo>
                      <a:pt x="2445" y="293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6291815" y="2454648"/>
                <a:ext cx="60166" cy="65577"/>
              </a:xfrm>
              <a:custGeom>
                <a:rect b="b" l="l" r="r" t="t"/>
                <a:pathLst>
                  <a:path extrusionOk="0" h="2048" w="1879">
                    <a:moveTo>
                      <a:pt x="905" y="0"/>
                    </a:moveTo>
                    <a:cubicBezTo>
                      <a:pt x="879" y="0"/>
                      <a:pt x="853" y="2"/>
                      <a:pt x="826" y="4"/>
                    </a:cubicBezTo>
                    <a:cubicBezTo>
                      <a:pt x="341" y="53"/>
                      <a:pt x="1" y="538"/>
                      <a:pt x="49" y="1105"/>
                    </a:cubicBezTo>
                    <a:cubicBezTo>
                      <a:pt x="111" y="1642"/>
                      <a:pt x="506" y="2048"/>
                      <a:pt x="961" y="2048"/>
                    </a:cubicBezTo>
                    <a:cubicBezTo>
                      <a:pt x="986" y="2048"/>
                      <a:pt x="1011" y="2047"/>
                      <a:pt x="1037" y="2044"/>
                    </a:cubicBezTo>
                    <a:cubicBezTo>
                      <a:pt x="1523" y="1995"/>
                      <a:pt x="1879" y="1494"/>
                      <a:pt x="1814" y="927"/>
                    </a:cubicBezTo>
                    <a:cubicBezTo>
                      <a:pt x="1768" y="406"/>
                      <a:pt x="1373" y="0"/>
                      <a:pt x="905"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8"/>
              <p:cNvSpPr/>
              <p:nvPr/>
            </p:nvSpPr>
            <p:spPr>
              <a:xfrm>
                <a:off x="6245166" y="2212179"/>
                <a:ext cx="82451" cy="266470"/>
              </a:xfrm>
              <a:custGeom>
                <a:rect b="b" l="l" r="r" t="t"/>
                <a:pathLst>
                  <a:path extrusionOk="0" fill="none" h="8322" w="2575">
                    <a:moveTo>
                      <a:pt x="1" y="1"/>
                    </a:moveTo>
                    <a:cubicBezTo>
                      <a:pt x="1" y="1"/>
                      <a:pt x="1960" y="2737"/>
                      <a:pt x="2575" y="8322"/>
                    </a:cubicBezTo>
                  </a:path>
                </a:pathLst>
              </a:custGeom>
              <a:noFill/>
              <a:ln cap="rnd" cmpd="sng" w="101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8"/>
              <p:cNvSpPr/>
              <p:nvPr/>
            </p:nvSpPr>
            <p:spPr>
              <a:xfrm>
                <a:off x="6310994" y="2463549"/>
                <a:ext cx="32692" cy="36375"/>
              </a:xfrm>
              <a:custGeom>
                <a:rect b="b" l="l" r="r" t="t"/>
                <a:pathLst>
                  <a:path extrusionOk="0" h="1136" w="1021">
                    <a:moveTo>
                      <a:pt x="496" y="1"/>
                    </a:moveTo>
                    <a:cubicBezTo>
                      <a:pt x="488" y="1"/>
                      <a:pt x="479" y="1"/>
                      <a:pt x="470" y="1"/>
                    </a:cubicBezTo>
                    <a:cubicBezTo>
                      <a:pt x="195" y="34"/>
                      <a:pt x="1" y="309"/>
                      <a:pt x="33" y="617"/>
                    </a:cubicBezTo>
                    <a:cubicBezTo>
                      <a:pt x="65" y="914"/>
                      <a:pt x="292" y="1135"/>
                      <a:pt x="541" y="1135"/>
                    </a:cubicBezTo>
                    <a:cubicBezTo>
                      <a:pt x="550" y="1135"/>
                      <a:pt x="559" y="1135"/>
                      <a:pt x="567" y="1135"/>
                    </a:cubicBezTo>
                    <a:cubicBezTo>
                      <a:pt x="843" y="1102"/>
                      <a:pt x="1021" y="843"/>
                      <a:pt x="1005" y="519"/>
                    </a:cubicBezTo>
                    <a:cubicBezTo>
                      <a:pt x="973" y="222"/>
                      <a:pt x="745" y="1"/>
                      <a:pt x="49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8"/>
              <p:cNvSpPr/>
              <p:nvPr/>
            </p:nvSpPr>
            <p:spPr>
              <a:xfrm>
                <a:off x="6004683" y="2836778"/>
                <a:ext cx="179376" cy="74767"/>
              </a:xfrm>
              <a:custGeom>
                <a:rect b="b" l="l" r="r" t="t"/>
                <a:pathLst>
                  <a:path extrusionOk="0" h="2335" w="5602">
                    <a:moveTo>
                      <a:pt x="712" y="0"/>
                    </a:moveTo>
                    <a:lnTo>
                      <a:pt x="0" y="1781"/>
                    </a:lnTo>
                    <a:lnTo>
                      <a:pt x="1052" y="2332"/>
                    </a:lnTo>
                    <a:lnTo>
                      <a:pt x="3610" y="1296"/>
                    </a:lnTo>
                    <a:cubicBezTo>
                      <a:pt x="3610" y="1296"/>
                      <a:pt x="4614" y="2121"/>
                      <a:pt x="4824" y="2283"/>
                    </a:cubicBezTo>
                    <a:cubicBezTo>
                      <a:pt x="4868" y="2319"/>
                      <a:pt x="4916" y="2335"/>
                      <a:pt x="4967" y="2335"/>
                    </a:cubicBezTo>
                    <a:cubicBezTo>
                      <a:pt x="5142" y="2335"/>
                      <a:pt x="5343" y="2153"/>
                      <a:pt x="5456" y="2040"/>
                    </a:cubicBezTo>
                    <a:cubicBezTo>
                      <a:pt x="5602" y="1895"/>
                      <a:pt x="5294" y="1587"/>
                      <a:pt x="5294" y="1587"/>
                    </a:cubicBezTo>
                    <a:cubicBezTo>
                      <a:pt x="5294" y="1587"/>
                      <a:pt x="4274" y="308"/>
                      <a:pt x="3886" y="211"/>
                    </a:cubicBezTo>
                    <a:cubicBezTo>
                      <a:pt x="3800" y="187"/>
                      <a:pt x="3683" y="177"/>
                      <a:pt x="3547" y="177"/>
                    </a:cubicBezTo>
                    <a:cubicBezTo>
                      <a:pt x="3042" y="177"/>
                      <a:pt x="2269" y="308"/>
                      <a:pt x="1797" y="308"/>
                    </a:cubicBezTo>
                    <a:cubicBezTo>
                      <a:pt x="1425" y="292"/>
                      <a:pt x="1036" y="195"/>
                      <a:pt x="712"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8"/>
              <p:cNvSpPr/>
              <p:nvPr/>
            </p:nvSpPr>
            <p:spPr>
              <a:xfrm>
                <a:off x="5682268" y="2337112"/>
                <a:ext cx="359264" cy="618947"/>
              </a:xfrm>
              <a:custGeom>
                <a:rect b="b" l="l" r="r" t="t"/>
                <a:pathLst>
                  <a:path extrusionOk="0" h="19330" w="11220">
                    <a:moveTo>
                      <a:pt x="6865" y="0"/>
                    </a:moveTo>
                    <a:cubicBezTo>
                      <a:pt x="6865" y="0"/>
                      <a:pt x="5181" y="195"/>
                      <a:pt x="4906" y="632"/>
                    </a:cubicBezTo>
                    <a:cubicBezTo>
                      <a:pt x="4614" y="1085"/>
                      <a:pt x="1" y="11203"/>
                      <a:pt x="17" y="11640"/>
                    </a:cubicBezTo>
                    <a:cubicBezTo>
                      <a:pt x="33" y="12093"/>
                      <a:pt x="9228" y="19330"/>
                      <a:pt x="9228" y="19330"/>
                    </a:cubicBezTo>
                    <a:lnTo>
                      <a:pt x="11220" y="15558"/>
                    </a:lnTo>
                    <a:lnTo>
                      <a:pt x="6250" y="10944"/>
                    </a:lnTo>
                    <a:lnTo>
                      <a:pt x="8403" y="5942"/>
                    </a:lnTo>
                    <a:lnTo>
                      <a:pt x="686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8"/>
              <p:cNvSpPr/>
              <p:nvPr/>
            </p:nvSpPr>
            <p:spPr>
              <a:xfrm>
                <a:off x="6085015" y="2103864"/>
                <a:ext cx="158659" cy="272682"/>
              </a:xfrm>
              <a:custGeom>
                <a:rect b="b" l="l" r="r" t="t"/>
                <a:pathLst>
                  <a:path extrusionOk="0" h="8516" w="4955">
                    <a:moveTo>
                      <a:pt x="0" y="0"/>
                    </a:moveTo>
                    <a:lnTo>
                      <a:pt x="17" y="340"/>
                    </a:lnTo>
                    <a:cubicBezTo>
                      <a:pt x="17" y="340"/>
                      <a:pt x="567" y="4646"/>
                      <a:pt x="939" y="5294"/>
                    </a:cubicBezTo>
                    <a:cubicBezTo>
                      <a:pt x="1296" y="5942"/>
                      <a:pt x="3886" y="8516"/>
                      <a:pt x="3886" y="8516"/>
                    </a:cubicBezTo>
                    <a:cubicBezTo>
                      <a:pt x="3886" y="8516"/>
                      <a:pt x="4695" y="5553"/>
                      <a:pt x="4792" y="4857"/>
                    </a:cubicBezTo>
                    <a:cubicBezTo>
                      <a:pt x="4873" y="4161"/>
                      <a:pt x="4954" y="1376"/>
                      <a:pt x="4954" y="1376"/>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8"/>
              <p:cNvSpPr/>
              <p:nvPr/>
            </p:nvSpPr>
            <p:spPr>
              <a:xfrm>
                <a:off x="5997415" y="1796783"/>
                <a:ext cx="291862" cy="370503"/>
              </a:xfrm>
              <a:custGeom>
                <a:rect b="b" l="l" r="r" t="t"/>
                <a:pathLst>
                  <a:path extrusionOk="0" h="11571" w="9115">
                    <a:moveTo>
                      <a:pt x="4405" y="1"/>
                    </a:moveTo>
                    <a:cubicBezTo>
                      <a:pt x="4126" y="1"/>
                      <a:pt x="3896" y="38"/>
                      <a:pt x="3740" y="121"/>
                    </a:cubicBezTo>
                    <a:cubicBezTo>
                      <a:pt x="2817" y="606"/>
                      <a:pt x="1749" y="1448"/>
                      <a:pt x="1668" y="2549"/>
                    </a:cubicBezTo>
                    <a:cubicBezTo>
                      <a:pt x="1603" y="3634"/>
                      <a:pt x="1652" y="5414"/>
                      <a:pt x="1652" y="5414"/>
                    </a:cubicBezTo>
                    <a:lnTo>
                      <a:pt x="1312" y="6159"/>
                    </a:lnTo>
                    <a:cubicBezTo>
                      <a:pt x="1312" y="6159"/>
                      <a:pt x="1049" y="5877"/>
                      <a:pt x="770" y="5877"/>
                    </a:cubicBezTo>
                    <a:cubicBezTo>
                      <a:pt x="612" y="5877"/>
                      <a:pt x="448" y="5968"/>
                      <a:pt x="324" y="6256"/>
                    </a:cubicBezTo>
                    <a:cubicBezTo>
                      <a:pt x="1" y="7050"/>
                      <a:pt x="729" y="8248"/>
                      <a:pt x="1118" y="8296"/>
                    </a:cubicBezTo>
                    <a:cubicBezTo>
                      <a:pt x="1199" y="8307"/>
                      <a:pt x="1278" y="8312"/>
                      <a:pt x="1356" y="8312"/>
                    </a:cubicBezTo>
                    <a:cubicBezTo>
                      <a:pt x="1511" y="8312"/>
                      <a:pt x="1663" y="8291"/>
                      <a:pt x="1814" y="8248"/>
                    </a:cubicBezTo>
                    <a:cubicBezTo>
                      <a:pt x="1814" y="8248"/>
                      <a:pt x="2089" y="9381"/>
                      <a:pt x="2348" y="9737"/>
                    </a:cubicBezTo>
                    <a:cubicBezTo>
                      <a:pt x="2850" y="10368"/>
                      <a:pt x="3497" y="10870"/>
                      <a:pt x="4226" y="11210"/>
                    </a:cubicBezTo>
                    <a:cubicBezTo>
                      <a:pt x="4713" y="11428"/>
                      <a:pt x="5808" y="11570"/>
                      <a:pt x="6778" y="11570"/>
                    </a:cubicBezTo>
                    <a:cubicBezTo>
                      <a:pt x="7612" y="11570"/>
                      <a:pt x="8352" y="11465"/>
                      <a:pt x="8532" y="11210"/>
                    </a:cubicBezTo>
                    <a:cubicBezTo>
                      <a:pt x="8921" y="10676"/>
                      <a:pt x="8888" y="7746"/>
                      <a:pt x="8888" y="7503"/>
                    </a:cubicBezTo>
                    <a:cubicBezTo>
                      <a:pt x="8888" y="7260"/>
                      <a:pt x="8840" y="3715"/>
                      <a:pt x="8840" y="3715"/>
                    </a:cubicBezTo>
                    <a:cubicBezTo>
                      <a:pt x="8840" y="3715"/>
                      <a:pt x="9115" y="2500"/>
                      <a:pt x="8743" y="1642"/>
                    </a:cubicBezTo>
                    <a:cubicBezTo>
                      <a:pt x="8432" y="940"/>
                      <a:pt x="5810" y="1"/>
                      <a:pt x="440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8"/>
              <p:cNvSpPr/>
              <p:nvPr/>
            </p:nvSpPr>
            <p:spPr>
              <a:xfrm>
                <a:off x="5970969" y="1712449"/>
                <a:ext cx="384688" cy="289749"/>
              </a:xfrm>
              <a:custGeom>
                <a:rect b="b" l="l" r="r" t="t"/>
                <a:pathLst>
                  <a:path extrusionOk="0" h="9049" w="12014">
                    <a:moveTo>
                      <a:pt x="7110" y="0"/>
                    </a:moveTo>
                    <a:cubicBezTo>
                      <a:pt x="6364" y="0"/>
                      <a:pt x="5120" y="409"/>
                      <a:pt x="4420" y="715"/>
                    </a:cubicBezTo>
                    <a:cubicBezTo>
                      <a:pt x="3368" y="1168"/>
                      <a:pt x="3336" y="2674"/>
                      <a:pt x="3336" y="2674"/>
                    </a:cubicBezTo>
                    <a:cubicBezTo>
                      <a:pt x="3336" y="2674"/>
                      <a:pt x="1620" y="3354"/>
                      <a:pt x="810" y="4179"/>
                    </a:cubicBezTo>
                    <a:cubicBezTo>
                      <a:pt x="1" y="5005"/>
                      <a:pt x="1523" y="5685"/>
                      <a:pt x="1523" y="5685"/>
                    </a:cubicBezTo>
                    <a:cubicBezTo>
                      <a:pt x="1523" y="5685"/>
                      <a:pt x="1701" y="6672"/>
                      <a:pt x="1717" y="7045"/>
                    </a:cubicBezTo>
                    <a:cubicBezTo>
                      <a:pt x="1717" y="7417"/>
                      <a:pt x="1960" y="8178"/>
                      <a:pt x="1976" y="8550"/>
                    </a:cubicBezTo>
                    <a:cubicBezTo>
                      <a:pt x="1976" y="8845"/>
                      <a:pt x="2361" y="9048"/>
                      <a:pt x="2634" y="9048"/>
                    </a:cubicBezTo>
                    <a:cubicBezTo>
                      <a:pt x="2706" y="9048"/>
                      <a:pt x="2770" y="9034"/>
                      <a:pt x="2818" y="9004"/>
                    </a:cubicBezTo>
                    <a:cubicBezTo>
                      <a:pt x="3028" y="8842"/>
                      <a:pt x="2931" y="7563"/>
                      <a:pt x="2931" y="7563"/>
                    </a:cubicBezTo>
                    <a:cubicBezTo>
                      <a:pt x="3303" y="7158"/>
                      <a:pt x="3643" y="6705"/>
                      <a:pt x="3935" y="6219"/>
                    </a:cubicBezTo>
                    <a:cubicBezTo>
                      <a:pt x="4242" y="5750"/>
                      <a:pt x="4226" y="5151"/>
                      <a:pt x="3902" y="4714"/>
                    </a:cubicBezTo>
                    <a:lnTo>
                      <a:pt x="3902" y="4714"/>
                    </a:lnTo>
                    <a:cubicBezTo>
                      <a:pt x="4089" y="4819"/>
                      <a:pt x="4295" y="4871"/>
                      <a:pt x="4501" y="4871"/>
                    </a:cubicBezTo>
                    <a:cubicBezTo>
                      <a:pt x="4708" y="4871"/>
                      <a:pt x="4914" y="4819"/>
                      <a:pt x="5100" y="4714"/>
                    </a:cubicBezTo>
                    <a:cubicBezTo>
                      <a:pt x="5699" y="4325"/>
                      <a:pt x="5214" y="3273"/>
                      <a:pt x="5214" y="3273"/>
                    </a:cubicBezTo>
                    <a:lnTo>
                      <a:pt x="5214" y="3273"/>
                    </a:lnTo>
                    <a:cubicBezTo>
                      <a:pt x="5214" y="3273"/>
                      <a:pt x="8257" y="4471"/>
                      <a:pt x="9115" y="5167"/>
                    </a:cubicBezTo>
                    <a:cubicBezTo>
                      <a:pt x="9957" y="5847"/>
                      <a:pt x="9666" y="6381"/>
                      <a:pt x="9666" y="6381"/>
                    </a:cubicBezTo>
                    <a:cubicBezTo>
                      <a:pt x="9666" y="6381"/>
                      <a:pt x="10008" y="6596"/>
                      <a:pt x="10442" y="6596"/>
                    </a:cubicBezTo>
                    <a:cubicBezTo>
                      <a:pt x="10626" y="6596"/>
                      <a:pt x="10827" y="6557"/>
                      <a:pt x="11026" y="6446"/>
                    </a:cubicBezTo>
                    <a:cubicBezTo>
                      <a:pt x="11689" y="6073"/>
                      <a:pt x="10394" y="5313"/>
                      <a:pt x="10394" y="5313"/>
                    </a:cubicBezTo>
                    <a:cubicBezTo>
                      <a:pt x="10394" y="5313"/>
                      <a:pt x="10621" y="5167"/>
                      <a:pt x="11301" y="5167"/>
                    </a:cubicBezTo>
                    <a:cubicBezTo>
                      <a:pt x="11965" y="5167"/>
                      <a:pt x="12013" y="3969"/>
                      <a:pt x="10702" y="2690"/>
                    </a:cubicBezTo>
                    <a:cubicBezTo>
                      <a:pt x="9536" y="1539"/>
                      <a:pt x="7923" y="1475"/>
                      <a:pt x="7579" y="1475"/>
                    </a:cubicBezTo>
                    <a:cubicBezTo>
                      <a:pt x="7536" y="1475"/>
                      <a:pt x="7513" y="1476"/>
                      <a:pt x="7513" y="1476"/>
                    </a:cubicBezTo>
                    <a:cubicBezTo>
                      <a:pt x="7674" y="1120"/>
                      <a:pt x="7739" y="731"/>
                      <a:pt x="7723" y="343"/>
                    </a:cubicBezTo>
                    <a:cubicBezTo>
                      <a:pt x="7712" y="95"/>
                      <a:pt x="7469" y="0"/>
                      <a:pt x="7110"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48"/>
            <p:cNvGrpSpPr/>
            <p:nvPr/>
          </p:nvGrpSpPr>
          <p:grpSpPr>
            <a:xfrm>
              <a:off x="4910488" y="1818555"/>
              <a:ext cx="756262" cy="2435396"/>
              <a:chOff x="4910488" y="1818555"/>
              <a:chExt cx="756262" cy="2435396"/>
            </a:xfrm>
          </p:grpSpPr>
          <p:sp>
            <p:nvSpPr>
              <p:cNvPr id="1504" name="Google Shape;1504;p48"/>
              <p:cNvSpPr/>
              <p:nvPr/>
            </p:nvSpPr>
            <p:spPr>
              <a:xfrm>
                <a:off x="4976828" y="4100992"/>
                <a:ext cx="678056" cy="152960"/>
              </a:xfrm>
              <a:custGeom>
                <a:rect b="b" l="l" r="r" t="t"/>
                <a:pathLst>
                  <a:path extrusionOk="0" h="4777" w="21176">
                    <a:moveTo>
                      <a:pt x="10588" y="0"/>
                    </a:moveTo>
                    <a:cubicBezTo>
                      <a:pt x="4744" y="0"/>
                      <a:pt x="0" y="1069"/>
                      <a:pt x="0" y="2396"/>
                    </a:cubicBezTo>
                    <a:cubicBezTo>
                      <a:pt x="0" y="3708"/>
                      <a:pt x="4744" y="4776"/>
                      <a:pt x="10588" y="4776"/>
                    </a:cubicBezTo>
                    <a:cubicBezTo>
                      <a:pt x="16448" y="4776"/>
                      <a:pt x="21176" y="3708"/>
                      <a:pt x="21176" y="2396"/>
                    </a:cubicBezTo>
                    <a:cubicBezTo>
                      <a:pt x="21176"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8"/>
              <p:cNvSpPr/>
              <p:nvPr/>
            </p:nvSpPr>
            <p:spPr>
              <a:xfrm>
                <a:off x="5539214" y="2584864"/>
                <a:ext cx="99550" cy="114600"/>
              </a:xfrm>
              <a:custGeom>
                <a:rect b="b" l="l" r="r" t="t"/>
                <a:pathLst>
                  <a:path extrusionOk="0" h="3579" w="3109">
                    <a:moveTo>
                      <a:pt x="2866" y="1"/>
                    </a:moveTo>
                    <a:lnTo>
                      <a:pt x="0" y="357"/>
                    </a:lnTo>
                    <a:lnTo>
                      <a:pt x="0" y="2283"/>
                    </a:lnTo>
                    <a:lnTo>
                      <a:pt x="2817" y="3578"/>
                    </a:lnTo>
                    <a:cubicBezTo>
                      <a:pt x="2817" y="3578"/>
                      <a:pt x="3109" y="2283"/>
                      <a:pt x="2866"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8"/>
              <p:cNvSpPr/>
              <p:nvPr/>
            </p:nvSpPr>
            <p:spPr>
              <a:xfrm>
                <a:off x="5002730" y="4065644"/>
                <a:ext cx="230704" cy="153888"/>
              </a:xfrm>
              <a:custGeom>
                <a:rect b="b" l="l" r="r" t="t"/>
                <a:pathLst>
                  <a:path extrusionOk="0" h="4806" w="7205">
                    <a:moveTo>
                      <a:pt x="3799" y="1"/>
                    </a:moveTo>
                    <a:cubicBezTo>
                      <a:pt x="3248" y="1"/>
                      <a:pt x="2802" y="522"/>
                      <a:pt x="2802" y="522"/>
                    </a:cubicBezTo>
                    <a:cubicBezTo>
                      <a:pt x="2154" y="1088"/>
                      <a:pt x="1539" y="1671"/>
                      <a:pt x="972" y="2302"/>
                    </a:cubicBezTo>
                    <a:cubicBezTo>
                      <a:pt x="163" y="3209"/>
                      <a:pt x="1" y="4132"/>
                      <a:pt x="762" y="4553"/>
                    </a:cubicBezTo>
                    <a:cubicBezTo>
                      <a:pt x="1045" y="4719"/>
                      <a:pt x="1391" y="4805"/>
                      <a:pt x="1783" y="4805"/>
                    </a:cubicBezTo>
                    <a:cubicBezTo>
                      <a:pt x="2421" y="4805"/>
                      <a:pt x="3181" y="4575"/>
                      <a:pt x="3983" y="4083"/>
                    </a:cubicBezTo>
                    <a:cubicBezTo>
                      <a:pt x="5279" y="3274"/>
                      <a:pt x="5214" y="2950"/>
                      <a:pt x="5975" y="2675"/>
                    </a:cubicBezTo>
                    <a:cubicBezTo>
                      <a:pt x="6719" y="2416"/>
                      <a:pt x="7205" y="1865"/>
                      <a:pt x="7205" y="1007"/>
                    </a:cubicBezTo>
                    <a:cubicBezTo>
                      <a:pt x="7205" y="149"/>
                      <a:pt x="4469" y="52"/>
                      <a:pt x="3870" y="3"/>
                    </a:cubicBezTo>
                    <a:cubicBezTo>
                      <a:pt x="3846" y="1"/>
                      <a:pt x="3822" y="1"/>
                      <a:pt x="379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8"/>
              <p:cNvSpPr/>
              <p:nvPr/>
            </p:nvSpPr>
            <p:spPr>
              <a:xfrm>
                <a:off x="5387355" y="4065644"/>
                <a:ext cx="230704" cy="153888"/>
              </a:xfrm>
              <a:custGeom>
                <a:rect b="b" l="l" r="r" t="t"/>
                <a:pathLst>
                  <a:path extrusionOk="0" h="4806" w="7205">
                    <a:moveTo>
                      <a:pt x="3408" y="1"/>
                    </a:moveTo>
                    <a:cubicBezTo>
                      <a:pt x="3384" y="1"/>
                      <a:pt x="3360" y="1"/>
                      <a:pt x="3335" y="3"/>
                    </a:cubicBezTo>
                    <a:cubicBezTo>
                      <a:pt x="2752" y="52"/>
                      <a:pt x="0" y="149"/>
                      <a:pt x="0" y="1007"/>
                    </a:cubicBezTo>
                    <a:cubicBezTo>
                      <a:pt x="0" y="1865"/>
                      <a:pt x="486" y="2416"/>
                      <a:pt x="1247" y="2675"/>
                    </a:cubicBezTo>
                    <a:cubicBezTo>
                      <a:pt x="1991" y="2950"/>
                      <a:pt x="1943" y="3274"/>
                      <a:pt x="3238" y="4083"/>
                    </a:cubicBezTo>
                    <a:cubicBezTo>
                      <a:pt x="4031" y="4575"/>
                      <a:pt x="4786" y="4805"/>
                      <a:pt x="5427" y="4805"/>
                    </a:cubicBezTo>
                    <a:cubicBezTo>
                      <a:pt x="5820" y="4805"/>
                      <a:pt x="6170" y="4719"/>
                      <a:pt x="6460" y="4553"/>
                    </a:cubicBezTo>
                    <a:cubicBezTo>
                      <a:pt x="7204" y="4132"/>
                      <a:pt x="7059" y="3209"/>
                      <a:pt x="6249" y="2302"/>
                    </a:cubicBezTo>
                    <a:cubicBezTo>
                      <a:pt x="5666" y="1671"/>
                      <a:pt x="5067" y="1088"/>
                      <a:pt x="4420" y="522"/>
                    </a:cubicBezTo>
                    <a:cubicBezTo>
                      <a:pt x="4420" y="522"/>
                      <a:pt x="3973" y="1"/>
                      <a:pt x="340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8"/>
              <p:cNvSpPr/>
              <p:nvPr/>
            </p:nvSpPr>
            <p:spPr>
              <a:xfrm>
                <a:off x="5042144" y="3081424"/>
                <a:ext cx="502330" cy="1041835"/>
              </a:xfrm>
              <a:custGeom>
                <a:rect b="b" l="l" r="r" t="t"/>
                <a:pathLst>
                  <a:path extrusionOk="0" h="32537" w="15688">
                    <a:moveTo>
                      <a:pt x="65" y="1"/>
                    </a:moveTo>
                    <a:lnTo>
                      <a:pt x="0" y="745"/>
                    </a:lnTo>
                    <a:cubicBezTo>
                      <a:pt x="0" y="745"/>
                      <a:pt x="324" y="12838"/>
                      <a:pt x="486" y="14603"/>
                    </a:cubicBezTo>
                    <a:cubicBezTo>
                      <a:pt x="648" y="16384"/>
                      <a:pt x="1134" y="20415"/>
                      <a:pt x="1134" y="20642"/>
                    </a:cubicBezTo>
                    <a:cubicBezTo>
                      <a:pt x="1134" y="20852"/>
                      <a:pt x="1393" y="29772"/>
                      <a:pt x="1393" y="29772"/>
                    </a:cubicBezTo>
                    <a:lnTo>
                      <a:pt x="907" y="30582"/>
                    </a:lnTo>
                    <a:lnTo>
                      <a:pt x="1069" y="31715"/>
                    </a:lnTo>
                    <a:lnTo>
                      <a:pt x="3222" y="32136"/>
                    </a:lnTo>
                    <a:cubicBezTo>
                      <a:pt x="4047" y="32308"/>
                      <a:pt x="5049" y="32537"/>
                      <a:pt x="5575" y="32537"/>
                    </a:cubicBezTo>
                    <a:cubicBezTo>
                      <a:pt x="5740" y="32537"/>
                      <a:pt x="5859" y="32514"/>
                      <a:pt x="5909" y="32460"/>
                    </a:cubicBezTo>
                    <a:cubicBezTo>
                      <a:pt x="6120" y="32249"/>
                      <a:pt x="6184" y="31812"/>
                      <a:pt x="6282" y="31229"/>
                    </a:cubicBezTo>
                    <a:cubicBezTo>
                      <a:pt x="6395" y="30630"/>
                      <a:pt x="6605" y="29562"/>
                      <a:pt x="6395" y="28704"/>
                    </a:cubicBezTo>
                    <a:cubicBezTo>
                      <a:pt x="6184" y="27846"/>
                      <a:pt x="6670" y="18699"/>
                      <a:pt x="6719" y="18488"/>
                    </a:cubicBezTo>
                    <a:cubicBezTo>
                      <a:pt x="6767" y="18278"/>
                      <a:pt x="8014" y="9455"/>
                      <a:pt x="8014" y="9455"/>
                    </a:cubicBezTo>
                    <a:cubicBezTo>
                      <a:pt x="8014" y="9455"/>
                      <a:pt x="8823" y="16708"/>
                      <a:pt x="9406" y="18909"/>
                    </a:cubicBezTo>
                    <a:cubicBezTo>
                      <a:pt x="9989" y="21111"/>
                      <a:pt x="9778" y="24397"/>
                      <a:pt x="10005" y="25676"/>
                    </a:cubicBezTo>
                    <a:cubicBezTo>
                      <a:pt x="10216" y="26971"/>
                      <a:pt x="10636" y="31326"/>
                      <a:pt x="10701" y="31650"/>
                    </a:cubicBezTo>
                    <a:cubicBezTo>
                      <a:pt x="10750" y="31974"/>
                      <a:pt x="10863" y="32460"/>
                      <a:pt x="10863" y="32460"/>
                    </a:cubicBezTo>
                    <a:cubicBezTo>
                      <a:pt x="10863" y="32460"/>
                      <a:pt x="13550" y="32071"/>
                      <a:pt x="14036" y="31861"/>
                    </a:cubicBezTo>
                    <a:cubicBezTo>
                      <a:pt x="14522" y="31682"/>
                      <a:pt x="15024" y="31537"/>
                      <a:pt x="15542" y="31440"/>
                    </a:cubicBezTo>
                    <a:cubicBezTo>
                      <a:pt x="15542" y="31440"/>
                      <a:pt x="15687" y="28364"/>
                      <a:pt x="15477" y="27133"/>
                    </a:cubicBezTo>
                    <a:cubicBezTo>
                      <a:pt x="15331" y="26259"/>
                      <a:pt x="15234" y="25385"/>
                      <a:pt x="15218" y="24495"/>
                    </a:cubicBezTo>
                    <a:cubicBezTo>
                      <a:pt x="15218" y="24122"/>
                      <a:pt x="15477" y="12191"/>
                      <a:pt x="15477" y="12191"/>
                    </a:cubicBezTo>
                    <a:lnTo>
                      <a:pt x="15218" y="648"/>
                    </a:lnTo>
                    <a:cubicBezTo>
                      <a:pt x="15218" y="648"/>
                      <a:pt x="11280" y="1052"/>
                      <a:pt x="8091" y="1052"/>
                    </a:cubicBezTo>
                    <a:cubicBezTo>
                      <a:pt x="6947" y="1052"/>
                      <a:pt x="5900" y="1000"/>
                      <a:pt x="5165" y="859"/>
                    </a:cubicBezTo>
                    <a:cubicBezTo>
                      <a:pt x="2364" y="324"/>
                      <a:pt x="65" y="1"/>
                      <a:pt x="6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8"/>
              <p:cNvSpPr/>
              <p:nvPr/>
            </p:nvSpPr>
            <p:spPr>
              <a:xfrm>
                <a:off x="4992901" y="2194665"/>
                <a:ext cx="565057" cy="973952"/>
              </a:xfrm>
              <a:custGeom>
                <a:rect b="b" l="l" r="r" t="t"/>
                <a:pathLst>
                  <a:path extrusionOk="0" h="30417" w="17647">
                    <a:moveTo>
                      <a:pt x="8728" y="1"/>
                    </a:moveTo>
                    <a:cubicBezTo>
                      <a:pt x="7890" y="1"/>
                      <a:pt x="7269" y="62"/>
                      <a:pt x="7269" y="62"/>
                    </a:cubicBezTo>
                    <a:cubicBezTo>
                      <a:pt x="6735" y="62"/>
                      <a:pt x="6233" y="321"/>
                      <a:pt x="5925" y="758"/>
                    </a:cubicBezTo>
                    <a:cubicBezTo>
                      <a:pt x="5586" y="1195"/>
                      <a:pt x="5213" y="1616"/>
                      <a:pt x="4808" y="1989"/>
                    </a:cubicBezTo>
                    <a:lnTo>
                      <a:pt x="0" y="4563"/>
                    </a:lnTo>
                    <a:lnTo>
                      <a:pt x="470" y="22921"/>
                    </a:lnTo>
                    <a:lnTo>
                      <a:pt x="648" y="29186"/>
                    </a:lnTo>
                    <a:cubicBezTo>
                      <a:pt x="648" y="29186"/>
                      <a:pt x="4339" y="30416"/>
                      <a:pt x="7868" y="30416"/>
                    </a:cubicBezTo>
                    <a:cubicBezTo>
                      <a:pt x="11381" y="30416"/>
                      <a:pt x="17646" y="29008"/>
                      <a:pt x="17646" y="29008"/>
                    </a:cubicBezTo>
                    <a:cubicBezTo>
                      <a:pt x="17646" y="29008"/>
                      <a:pt x="17128" y="4563"/>
                      <a:pt x="17306" y="4563"/>
                    </a:cubicBezTo>
                    <a:cubicBezTo>
                      <a:pt x="17468" y="4563"/>
                      <a:pt x="13842" y="1406"/>
                      <a:pt x="12207" y="580"/>
                    </a:cubicBezTo>
                    <a:cubicBezTo>
                      <a:pt x="11273" y="104"/>
                      <a:pt x="9818" y="1"/>
                      <a:pt x="872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8"/>
              <p:cNvSpPr/>
              <p:nvPr/>
            </p:nvSpPr>
            <p:spPr>
              <a:xfrm>
                <a:off x="5167044" y="2479142"/>
                <a:ext cx="65353" cy="71565"/>
              </a:xfrm>
              <a:custGeom>
                <a:rect b="b" l="l" r="r" t="t"/>
                <a:pathLst>
                  <a:path extrusionOk="0" fill="none" h="2235" w="2041">
                    <a:moveTo>
                      <a:pt x="179" y="1392"/>
                    </a:moveTo>
                    <a:cubicBezTo>
                      <a:pt x="341" y="1927"/>
                      <a:pt x="859" y="2234"/>
                      <a:pt x="1328" y="2088"/>
                    </a:cubicBezTo>
                    <a:cubicBezTo>
                      <a:pt x="1798" y="1943"/>
                      <a:pt x="2041" y="1376"/>
                      <a:pt x="1863" y="842"/>
                    </a:cubicBezTo>
                    <a:cubicBezTo>
                      <a:pt x="1684" y="308"/>
                      <a:pt x="1166" y="0"/>
                      <a:pt x="713" y="146"/>
                    </a:cubicBezTo>
                    <a:cubicBezTo>
                      <a:pt x="244" y="291"/>
                      <a:pt x="1" y="858"/>
                      <a:pt x="179" y="139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8"/>
              <p:cNvSpPr/>
              <p:nvPr/>
            </p:nvSpPr>
            <p:spPr>
              <a:xfrm>
                <a:off x="5154621" y="2223065"/>
                <a:ext cx="45116" cy="284113"/>
              </a:xfrm>
              <a:custGeom>
                <a:rect b="b" l="l" r="r" t="t"/>
                <a:pathLst>
                  <a:path extrusionOk="0" fill="none" h="8873" w="1409">
                    <a:moveTo>
                      <a:pt x="615" y="1"/>
                    </a:moveTo>
                    <a:cubicBezTo>
                      <a:pt x="615" y="1"/>
                      <a:pt x="0" y="2380"/>
                      <a:pt x="1409" y="88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8"/>
              <p:cNvSpPr/>
              <p:nvPr/>
            </p:nvSpPr>
            <p:spPr>
              <a:xfrm>
                <a:off x="5181579" y="2489483"/>
                <a:ext cx="35254" cy="35286"/>
              </a:xfrm>
              <a:custGeom>
                <a:rect b="b" l="l" r="r" t="t"/>
                <a:pathLst>
                  <a:path extrusionOk="0" fill="none" h="1102" w="1101">
                    <a:moveTo>
                      <a:pt x="1004" y="762"/>
                    </a:moveTo>
                    <a:cubicBezTo>
                      <a:pt x="874" y="1005"/>
                      <a:pt x="583" y="1102"/>
                      <a:pt x="340" y="988"/>
                    </a:cubicBezTo>
                    <a:cubicBezTo>
                      <a:pt x="97" y="875"/>
                      <a:pt x="0" y="567"/>
                      <a:pt x="130" y="325"/>
                    </a:cubicBezTo>
                    <a:cubicBezTo>
                      <a:pt x="227" y="114"/>
                      <a:pt x="486" y="1"/>
                      <a:pt x="712" y="82"/>
                    </a:cubicBezTo>
                    <a:cubicBezTo>
                      <a:pt x="971" y="195"/>
                      <a:pt x="1101" y="503"/>
                      <a:pt x="1004" y="76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8"/>
              <p:cNvSpPr/>
              <p:nvPr/>
            </p:nvSpPr>
            <p:spPr>
              <a:xfrm>
                <a:off x="5527816" y="2329844"/>
                <a:ext cx="138935" cy="285138"/>
              </a:xfrm>
              <a:custGeom>
                <a:rect b="b" l="l" r="r" t="t"/>
                <a:pathLst>
                  <a:path extrusionOk="0" h="8905" w="4339">
                    <a:moveTo>
                      <a:pt x="356" y="1"/>
                    </a:moveTo>
                    <a:lnTo>
                      <a:pt x="65" y="4679"/>
                    </a:lnTo>
                    <a:lnTo>
                      <a:pt x="0" y="8905"/>
                    </a:lnTo>
                    <a:lnTo>
                      <a:pt x="4339" y="8257"/>
                    </a:lnTo>
                    <a:cubicBezTo>
                      <a:pt x="4339" y="8257"/>
                      <a:pt x="1360" y="1118"/>
                      <a:pt x="1295" y="875"/>
                    </a:cubicBezTo>
                    <a:cubicBezTo>
                      <a:pt x="1231" y="648"/>
                      <a:pt x="356" y="1"/>
                      <a:pt x="35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8"/>
              <p:cNvSpPr/>
              <p:nvPr/>
            </p:nvSpPr>
            <p:spPr>
              <a:xfrm>
                <a:off x="4910488" y="2333462"/>
                <a:ext cx="199068" cy="300188"/>
              </a:xfrm>
              <a:custGeom>
                <a:rect b="b" l="l" r="r" t="t"/>
                <a:pathLst>
                  <a:path extrusionOk="0" h="9375" w="6217">
                    <a:moveTo>
                      <a:pt x="3173" y="1"/>
                    </a:moveTo>
                    <a:cubicBezTo>
                      <a:pt x="3173" y="1"/>
                      <a:pt x="2170" y="114"/>
                      <a:pt x="1943" y="875"/>
                    </a:cubicBezTo>
                    <a:cubicBezTo>
                      <a:pt x="1700" y="1636"/>
                      <a:pt x="0" y="9374"/>
                      <a:pt x="0" y="9374"/>
                    </a:cubicBezTo>
                    <a:lnTo>
                      <a:pt x="6217" y="8792"/>
                    </a:lnTo>
                    <a:lnTo>
                      <a:pt x="5634" y="2980"/>
                    </a:lnTo>
                    <a:lnTo>
                      <a:pt x="3173"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8"/>
              <p:cNvSpPr/>
              <p:nvPr/>
            </p:nvSpPr>
            <p:spPr>
              <a:xfrm>
                <a:off x="4910488" y="2333462"/>
                <a:ext cx="199068" cy="300188"/>
              </a:xfrm>
              <a:custGeom>
                <a:rect b="b" l="l" r="r" t="t"/>
                <a:pathLst>
                  <a:path extrusionOk="0" fill="none" h="9375" w="6217">
                    <a:moveTo>
                      <a:pt x="3173" y="1"/>
                    </a:moveTo>
                    <a:cubicBezTo>
                      <a:pt x="3173" y="1"/>
                      <a:pt x="2170" y="114"/>
                      <a:pt x="1943" y="875"/>
                    </a:cubicBezTo>
                    <a:cubicBezTo>
                      <a:pt x="1700" y="1636"/>
                      <a:pt x="0" y="9374"/>
                      <a:pt x="0" y="9374"/>
                    </a:cubicBezTo>
                    <a:lnTo>
                      <a:pt x="6217" y="8792"/>
                    </a:lnTo>
                    <a:lnTo>
                      <a:pt x="5634" y="2980"/>
                    </a:ln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8"/>
              <p:cNvSpPr/>
              <p:nvPr/>
            </p:nvSpPr>
            <p:spPr>
              <a:xfrm>
                <a:off x="5396160" y="2211155"/>
                <a:ext cx="59109" cy="186132"/>
              </a:xfrm>
              <a:custGeom>
                <a:rect b="b" l="l" r="r" t="t"/>
                <a:pathLst>
                  <a:path extrusionOk="0" fill="none" h="5813" w="1846">
                    <a:moveTo>
                      <a:pt x="0" y="0"/>
                    </a:moveTo>
                    <a:cubicBezTo>
                      <a:pt x="0" y="0"/>
                      <a:pt x="1538" y="875"/>
                      <a:pt x="1684" y="3060"/>
                    </a:cubicBezTo>
                    <a:cubicBezTo>
                      <a:pt x="1846" y="5246"/>
                      <a:pt x="1684" y="5812"/>
                      <a:pt x="1684" y="581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8"/>
              <p:cNvSpPr/>
              <p:nvPr/>
            </p:nvSpPr>
            <p:spPr>
              <a:xfrm>
                <a:off x="5386299" y="2486890"/>
                <a:ext cx="86102" cy="163334"/>
              </a:xfrm>
              <a:custGeom>
                <a:rect b="b" l="l" r="r" t="t"/>
                <a:pathLst>
                  <a:path extrusionOk="0" fill="none" h="5101" w="2689">
                    <a:moveTo>
                      <a:pt x="2688" y="1"/>
                    </a:moveTo>
                    <a:cubicBezTo>
                      <a:pt x="2688" y="1"/>
                      <a:pt x="2559" y="2575"/>
                      <a:pt x="2283" y="3320"/>
                    </a:cubicBezTo>
                    <a:cubicBezTo>
                      <a:pt x="1992" y="4064"/>
                      <a:pt x="875" y="4955"/>
                      <a:pt x="1" y="510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8"/>
              <p:cNvSpPr/>
              <p:nvPr/>
            </p:nvSpPr>
            <p:spPr>
              <a:xfrm>
                <a:off x="5403940" y="2477573"/>
                <a:ext cx="43579" cy="191832"/>
              </a:xfrm>
              <a:custGeom>
                <a:rect b="b" l="l" r="r" t="t"/>
                <a:pathLst>
                  <a:path extrusionOk="0" fill="none" h="5991" w="1361">
                    <a:moveTo>
                      <a:pt x="146" y="0"/>
                    </a:moveTo>
                    <a:cubicBezTo>
                      <a:pt x="146" y="0"/>
                      <a:pt x="33" y="2979"/>
                      <a:pt x="16" y="3546"/>
                    </a:cubicBezTo>
                    <a:cubicBezTo>
                      <a:pt x="0" y="4096"/>
                      <a:pt x="567" y="5068"/>
                      <a:pt x="1360"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8"/>
              <p:cNvSpPr/>
              <p:nvPr/>
            </p:nvSpPr>
            <p:spPr>
              <a:xfrm>
                <a:off x="5437110" y="2659945"/>
                <a:ext cx="22830" cy="21421"/>
              </a:xfrm>
              <a:custGeom>
                <a:rect b="b" l="l" r="r" t="t"/>
                <a:pathLst>
                  <a:path extrusionOk="0" h="669" w="713">
                    <a:moveTo>
                      <a:pt x="304" y="1"/>
                    </a:moveTo>
                    <a:cubicBezTo>
                      <a:pt x="249" y="1"/>
                      <a:pt x="193" y="18"/>
                      <a:pt x="146" y="52"/>
                    </a:cubicBezTo>
                    <a:lnTo>
                      <a:pt x="114" y="68"/>
                    </a:lnTo>
                    <a:cubicBezTo>
                      <a:pt x="16" y="165"/>
                      <a:pt x="0" y="327"/>
                      <a:pt x="81" y="440"/>
                    </a:cubicBezTo>
                    <a:lnTo>
                      <a:pt x="195" y="570"/>
                    </a:lnTo>
                    <a:cubicBezTo>
                      <a:pt x="251" y="636"/>
                      <a:pt x="330" y="669"/>
                      <a:pt x="405" y="669"/>
                    </a:cubicBezTo>
                    <a:cubicBezTo>
                      <a:pt x="459" y="669"/>
                      <a:pt x="510" y="652"/>
                      <a:pt x="551" y="618"/>
                    </a:cubicBezTo>
                    <a:lnTo>
                      <a:pt x="583" y="602"/>
                    </a:lnTo>
                    <a:cubicBezTo>
                      <a:pt x="696" y="505"/>
                      <a:pt x="713" y="343"/>
                      <a:pt x="615" y="230"/>
                    </a:cubicBezTo>
                    <a:lnTo>
                      <a:pt x="502" y="100"/>
                    </a:lnTo>
                    <a:cubicBezTo>
                      <a:pt x="455" y="34"/>
                      <a:pt x="380"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8"/>
              <p:cNvSpPr/>
              <p:nvPr/>
            </p:nvSpPr>
            <p:spPr>
              <a:xfrm>
                <a:off x="5375413" y="2642207"/>
                <a:ext cx="23375" cy="18572"/>
              </a:xfrm>
              <a:custGeom>
                <a:rect b="b" l="l" r="r" t="t"/>
                <a:pathLst>
                  <a:path extrusionOk="0" h="580" w="730">
                    <a:moveTo>
                      <a:pt x="461" y="0"/>
                    </a:moveTo>
                    <a:cubicBezTo>
                      <a:pt x="443" y="0"/>
                      <a:pt x="424" y="2"/>
                      <a:pt x="406" y="7"/>
                    </a:cubicBezTo>
                    <a:lnTo>
                      <a:pt x="227" y="39"/>
                    </a:lnTo>
                    <a:cubicBezTo>
                      <a:pt x="82" y="71"/>
                      <a:pt x="1" y="201"/>
                      <a:pt x="17" y="347"/>
                    </a:cubicBezTo>
                    <a:lnTo>
                      <a:pt x="33" y="363"/>
                    </a:lnTo>
                    <a:cubicBezTo>
                      <a:pt x="47" y="489"/>
                      <a:pt x="159" y="579"/>
                      <a:pt x="273" y="579"/>
                    </a:cubicBezTo>
                    <a:cubicBezTo>
                      <a:pt x="291" y="579"/>
                      <a:pt x="308" y="577"/>
                      <a:pt x="325" y="573"/>
                    </a:cubicBezTo>
                    <a:lnTo>
                      <a:pt x="503" y="541"/>
                    </a:lnTo>
                    <a:cubicBezTo>
                      <a:pt x="648" y="508"/>
                      <a:pt x="729" y="379"/>
                      <a:pt x="713" y="233"/>
                    </a:cubicBezTo>
                    <a:lnTo>
                      <a:pt x="697" y="217"/>
                    </a:lnTo>
                    <a:cubicBezTo>
                      <a:pt x="683" y="90"/>
                      <a:pt x="583" y="0"/>
                      <a:pt x="4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8"/>
              <p:cNvSpPr/>
              <p:nvPr/>
            </p:nvSpPr>
            <p:spPr>
              <a:xfrm>
                <a:off x="5407558" y="2393591"/>
                <a:ext cx="65865" cy="99582"/>
              </a:xfrm>
              <a:custGeom>
                <a:rect b="b" l="l" r="r" t="t"/>
                <a:pathLst>
                  <a:path extrusionOk="0" fill="none" h="3110" w="2057">
                    <a:moveTo>
                      <a:pt x="2056" y="3109"/>
                    </a:moveTo>
                    <a:lnTo>
                      <a:pt x="2008" y="940"/>
                    </a:lnTo>
                    <a:cubicBezTo>
                      <a:pt x="1992" y="470"/>
                      <a:pt x="1619" y="82"/>
                      <a:pt x="1150" y="49"/>
                    </a:cubicBezTo>
                    <a:lnTo>
                      <a:pt x="1150" y="49"/>
                    </a:lnTo>
                    <a:cubicBezTo>
                      <a:pt x="664" y="1"/>
                      <a:pt x="227" y="389"/>
                      <a:pt x="179" y="875"/>
                    </a:cubicBezTo>
                    <a:lnTo>
                      <a:pt x="0" y="307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8"/>
              <p:cNvSpPr/>
              <p:nvPr/>
            </p:nvSpPr>
            <p:spPr>
              <a:xfrm>
                <a:off x="5044961" y="2479078"/>
                <a:ext cx="592306" cy="307232"/>
              </a:xfrm>
              <a:custGeom>
                <a:rect b="b" l="l" r="r" t="t"/>
                <a:pathLst>
                  <a:path extrusionOk="0" h="9595" w="18498">
                    <a:moveTo>
                      <a:pt x="1772" y="1"/>
                    </a:moveTo>
                    <a:cubicBezTo>
                      <a:pt x="1349" y="1"/>
                      <a:pt x="1" y="569"/>
                      <a:pt x="58" y="812"/>
                    </a:cubicBezTo>
                    <a:cubicBezTo>
                      <a:pt x="123" y="1087"/>
                      <a:pt x="333" y="3774"/>
                      <a:pt x="463" y="3936"/>
                    </a:cubicBezTo>
                    <a:cubicBezTo>
                      <a:pt x="608" y="4114"/>
                      <a:pt x="2114" y="4114"/>
                      <a:pt x="2114" y="4114"/>
                    </a:cubicBezTo>
                    <a:cubicBezTo>
                      <a:pt x="2114" y="4114"/>
                      <a:pt x="9318" y="7595"/>
                      <a:pt x="9626" y="7724"/>
                    </a:cubicBezTo>
                    <a:cubicBezTo>
                      <a:pt x="13786" y="9473"/>
                      <a:pt x="15794" y="9456"/>
                      <a:pt x="16506" y="9570"/>
                    </a:cubicBezTo>
                    <a:cubicBezTo>
                      <a:pt x="16610" y="9586"/>
                      <a:pt x="16708" y="9594"/>
                      <a:pt x="16802" y="9594"/>
                    </a:cubicBezTo>
                    <a:cubicBezTo>
                      <a:pt x="17350" y="9594"/>
                      <a:pt x="17733" y="9323"/>
                      <a:pt x="18092" y="8922"/>
                    </a:cubicBezTo>
                    <a:cubicBezTo>
                      <a:pt x="18497" y="8453"/>
                      <a:pt x="18432" y="5409"/>
                      <a:pt x="18432" y="5409"/>
                    </a:cubicBezTo>
                    <a:lnTo>
                      <a:pt x="17024" y="5118"/>
                    </a:lnTo>
                    <a:lnTo>
                      <a:pt x="12103" y="4308"/>
                    </a:lnTo>
                    <a:lnTo>
                      <a:pt x="5206" y="2981"/>
                    </a:lnTo>
                    <a:lnTo>
                      <a:pt x="3571" y="2269"/>
                    </a:lnTo>
                    <a:cubicBezTo>
                      <a:pt x="3571" y="2269"/>
                      <a:pt x="2017" y="245"/>
                      <a:pt x="1887" y="34"/>
                    </a:cubicBezTo>
                    <a:cubicBezTo>
                      <a:pt x="1870" y="11"/>
                      <a:pt x="1830" y="1"/>
                      <a:pt x="1772"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8"/>
              <p:cNvSpPr/>
              <p:nvPr/>
            </p:nvSpPr>
            <p:spPr>
              <a:xfrm>
                <a:off x="4951951" y="2577532"/>
                <a:ext cx="530828" cy="195066"/>
              </a:xfrm>
              <a:custGeom>
                <a:rect b="b" l="l" r="r" t="t"/>
                <a:pathLst>
                  <a:path extrusionOk="0" h="6092" w="16578">
                    <a:moveTo>
                      <a:pt x="15219" y="0"/>
                    </a:moveTo>
                    <a:cubicBezTo>
                      <a:pt x="13990" y="0"/>
                      <a:pt x="4922" y="1169"/>
                      <a:pt x="4922" y="1169"/>
                    </a:cubicBezTo>
                    <a:lnTo>
                      <a:pt x="0" y="1638"/>
                    </a:lnTo>
                    <a:cubicBezTo>
                      <a:pt x="0" y="1638"/>
                      <a:pt x="939" y="5685"/>
                      <a:pt x="1166" y="5977"/>
                    </a:cubicBezTo>
                    <a:cubicBezTo>
                      <a:pt x="1231" y="6055"/>
                      <a:pt x="1417" y="6091"/>
                      <a:pt x="1692" y="6091"/>
                    </a:cubicBezTo>
                    <a:cubicBezTo>
                      <a:pt x="2442" y="6091"/>
                      <a:pt x="3856" y="5821"/>
                      <a:pt x="5278" y="5394"/>
                    </a:cubicBezTo>
                    <a:cubicBezTo>
                      <a:pt x="7204" y="4795"/>
                      <a:pt x="15412" y="1282"/>
                      <a:pt x="15412" y="1282"/>
                    </a:cubicBezTo>
                    <a:lnTo>
                      <a:pt x="16578" y="1525"/>
                    </a:lnTo>
                    <a:cubicBezTo>
                      <a:pt x="16578" y="1525"/>
                      <a:pt x="16108" y="52"/>
                      <a:pt x="15299" y="3"/>
                    </a:cubicBezTo>
                    <a:cubicBezTo>
                      <a:pt x="15278" y="1"/>
                      <a:pt x="15251" y="0"/>
                      <a:pt x="15219"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8"/>
              <p:cNvSpPr/>
              <p:nvPr/>
            </p:nvSpPr>
            <p:spPr>
              <a:xfrm>
                <a:off x="5214237" y="2113693"/>
                <a:ext cx="180401" cy="327469"/>
              </a:xfrm>
              <a:custGeom>
                <a:rect b="b" l="l" r="r" t="t"/>
                <a:pathLst>
                  <a:path extrusionOk="0" h="10227" w="5634">
                    <a:moveTo>
                      <a:pt x="0" y="1"/>
                    </a:moveTo>
                    <a:lnTo>
                      <a:pt x="0" y="244"/>
                    </a:lnTo>
                    <a:cubicBezTo>
                      <a:pt x="16" y="1005"/>
                      <a:pt x="97" y="3465"/>
                      <a:pt x="291" y="4048"/>
                    </a:cubicBezTo>
                    <a:cubicBezTo>
                      <a:pt x="525" y="4733"/>
                      <a:pt x="3455" y="10226"/>
                      <a:pt x="3894" y="10226"/>
                    </a:cubicBezTo>
                    <a:cubicBezTo>
                      <a:pt x="3911" y="10226"/>
                      <a:pt x="3925" y="10218"/>
                      <a:pt x="3934" y="10200"/>
                    </a:cubicBezTo>
                    <a:cubicBezTo>
                      <a:pt x="4177" y="9730"/>
                      <a:pt x="5634" y="3352"/>
                      <a:pt x="5634" y="3352"/>
                    </a:cubicBezTo>
                    <a:lnTo>
                      <a:pt x="5634" y="826"/>
                    </a:lnTo>
                    <a:cubicBezTo>
                      <a:pt x="5634" y="826"/>
                      <a:pt x="4873" y="1474"/>
                      <a:pt x="3464" y="1474"/>
                    </a:cubicBezTo>
                    <a:cubicBezTo>
                      <a:pt x="2056" y="1474"/>
                      <a:pt x="0" y="1"/>
                      <a:pt x="0"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8"/>
              <p:cNvSpPr/>
              <p:nvPr/>
            </p:nvSpPr>
            <p:spPr>
              <a:xfrm>
                <a:off x="5439704" y="2000511"/>
                <a:ext cx="30099" cy="88856"/>
              </a:xfrm>
              <a:custGeom>
                <a:rect b="b" l="l" r="r" t="t"/>
                <a:pathLst>
                  <a:path extrusionOk="0" h="2775" w="940">
                    <a:moveTo>
                      <a:pt x="487" y="0"/>
                    </a:moveTo>
                    <a:cubicBezTo>
                      <a:pt x="246" y="0"/>
                      <a:pt x="0" y="136"/>
                      <a:pt x="0" y="136"/>
                    </a:cubicBezTo>
                    <a:lnTo>
                      <a:pt x="65" y="2775"/>
                    </a:lnTo>
                    <a:cubicBezTo>
                      <a:pt x="65" y="2775"/>
                      <a:pt x="939" y="1609"/>
                      <a:pt x="939" y="606"/>
                    </a:cubicBezTo>
                    <a:cubicBezTo>
                      <a:pt x="939" y="124"/>
                      <a:pt x="716" y="0"/>
                      <a:pt x="487"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8"/>
              <p:cNvSpPr/>
              <p:nvPr/>
            </p:nvSpPr>
            <p:spPr>
              <a:xfrm>
                <a:off x="5130256" y="1818555"/>
                <a:ext cx="316742" cy="389459"/>
              </a:xfrm>
              <a:custGeom>
                <a:rect b="b" l="l" r="r" t="t"/>
                <a:pathLst>
                  <a:path extrusionOk="0" h="12163" w="9892">
                    <a:moveTo>
                      <a:pt x="5385" y="0"/>
                    </a:moveTo>
                    <a:cubicBezTo>
                      <a:pt x="3424" y="0"/>
                      <a:pt x="1665" y="1569"/>
                      <a:pt x="1393" y="2840"/>
                    </a:cubicBezTo>
                    <a:cubicBezTo>
                      <a:pt x="1101" y="4184"/>
                      <a:pt x="1279" y="5884"/>
                      <a:pt x="1279" y="5884"/>
                    </a:cubicBezTo>
                    <a:cubicBezTo>
                      <a:pt x="1279" y="5884"/>
                      <a:pt x="1098" y="5834"/>
                      <a:pt x="873" y="5834"/>
                    </a:cubicBezTo>
                    <a:cubicBezTo>
                      <a:pt x="498" y="5834"/>
                      <a:pt x="0" y="5972"/>
                      <a:pt x="0" y="6710"/>
                    </a:cubicBezTo>
                    <a:cubicBezTo>
                      <a:pt x="0" y="7875"/>
                      <a:pt x="1166" y="8636"/>
                      <a:pt x="1166" y="8636"/>
                    </a:cubicBezTo>
                    <a:lnTo>
                      <a:pt x="1975" y="8636"/>
                    </a:lnTo>
                    <a:cubicBezTo>
                      <a:pt x="1975" y="8636"/>
                      <a:pt x="2445" y="9818"/>
                      <a:pt x="2866" y="10271"/>
                    </a:cubicBezTo>
                    <a:cubicBezTo>
                      <a:pt x="3271" y="10741"/>
                      <a:pt x="5197" y="11922"/>
                      <a:pt x="5667" y="12036"/>
                    </a:cubicBezTo>
                    <a:cubicBezTo>
                      <a:pt x="5919" y="12097"/>
                      <a:pt x="6222" y="12162"/>
                      <a:pt x="6532" y="12162"/>
                    </a:cubicBezTo>
                    <a:cubicBezTo>
                      <a:pt x="6799" y="12162"/>
                      <a:pt x="7070" y="12113"/>
                      <a:pt x="7318" y="11971"/>
                    </a:cubicBezTo>
                    <a:cubicBezTo>
                      <a:pt x="7982" y="11566"/>
                      <a:pt x="8581" y="11064"/>
                      <a:pt x="9131" y="10514"/>
                    </a:cubicBezTo>
                    <a:cubicBezTo>
                      <a:pt x="9374" y="10223"/>
                      <a:pt x="9779" y="8231"/>
                      <a:pt x="9779" y="8231"/>
                    </a:cubicBezTo>
                    <a:cubicBezTo>
                      <a:pt x="9779" y="8231"/>
                      <a:pt x="9892" y="4654"/>
                      <a:pt x="9665" y="3423"/>
                    </a:cubicBezTo>
                    <a:cubicBezTo>
                      <a:pt x="9422" y="2193"/>
                      <a:pt x="7901" y="250"/>
                      <a:pt x="5796" y="24"/>
                    </a:cubicBezTo>
                    <a:cubicBezTo>
                      <a:pt x="5658" y="8"/>
                      <a:pt x="5521" y="0"/>
                      <a:pt x="5385"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8"/>
              <p:cNvSpPr/>
              <p:nvPr/>
            </p:nvSpPr>
            <p:spPr>
              <a:xfrm>
                <a:off x="5424143" y="1896518"/>
                <a:ext cx="20781" cy="117161"/>
              </a:xfrm>
              <a:custGeom>
                <a:rect b="b" l="l" r="r" t="t"/>
                <a:pathLst>
                  <a:path extrusionOk="0" h="3659" w="649">
                    <a:moveTo>
                      <a:pt x="98" y="1"/>
                    </a:moveTo>
                    <a:cubicBezTo>
                      <a:pt x="33" y="324"/>
                      <a:pt x="1" y="648"/>
                      <a:pt x="33" y="988"/>
                    </a:cubicBezTo>
                    <a:cubicBezTo>
                      <a:pt x="114" y="1409"/>
                      <a:pt x="421" y="2008"/>
                      <a:pt x="421" y="2316"/>
                    </a:cubicBezTo>
                    <a:cubicBezTo>
                      <a:pt x="421" y="2589"/>
                      <a:pt x="379" y="3658"/>
                      <a:pt x="547" y="3658"/>
                    </a:cubicBezTo>
                    <a:cubicBezTo>
                      <a:pt x="558" y="3658"/>
                      <a:pt x="570" y="3653"/>
                      <a:pt x="583" y="3643"/>
                    </a:cubicBezTo>
                    <a:cubicBezTo>
                      <a:pt x="600" y="3611"/>
                      <a:pt x="616" y="3595"/>
                      <a:pt x="632" y="3562"/>
                    </a:cubicBezTo>
                    <a:cubicBezTo>
                      <a:pt x="648" y="2704"/>
                      <a:pt x="600" y="1830"/>
                      <a:pt x="486" y="988"/>
                    </a:cubicBezTo>
                    <a:cubicBezTo>
                      <a:pt x="405" y="632"/>
                      <a:pt x="276" y="308"/>
                      <a:pt x="9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8"/>
              <p:cNvSpPr/>
              <p:nvPr/>
            </p:nvSpPr>
            <p:spPr>
              <a:xfrm>
                <a:off x="5166019" y="1819067"/>
                <a:ext cx="215142" cy="192728"/>
              </a:xfrm>
              <a:custGeom>
                <a:rect b="b" l="l" r="r" t="t"/>
                <a:pathLst>
                  <a:path extrusionOk="0" h="6019" w="6719">
                    <a:moveTo>
                      <a:pt x="4271" y="0"/>
                    </a:moveTo>
                    <a:cubicBezTo>
                      <a:pt x="2323" y="0"/>
                      <a:pt x="564" y="1568"/>
                      <a:pt x="292" y="2824"/>
                    </a:cubicBezTo>
                    <a:cubicBezTo>
                      <a:pt x="0" y="4184"/>
                      <a:pt x="162" y="5884"/>
                      <a:pt x="162" y="5884"/>
                    </a:cubicBezTo>
                    <a:cubicBezTo>
                      <a:pt x="162" y="5884"/>
                      <a:pt x="358" y="6019"/>
                      <a:pt x="544" y="6019"/>
                    </a:cubicBezTo>
                    <a:cubicBezTo>
                      <a:pt x="647" y="6019"/>
                      <a:pt x="747" y="5978"/>
                      <a:pt x="810" y="5852"/>
                    </a:cubicBezTo>
                    <a:cubicBezTo>
                      <a:pt x="972" y="5512"/>
                      <a:pt x="810" y="4961"/>
                      <a:pt x="972" y="4362"/>
                    </a:cubicBezTo>
                    <a:cubicBezTo>
                      <a:pt x="1150" y="3763"/>
                      <a:pt x="1409" y="3456"/>
                      <a:pt x="1441" y="2986"/>
                    </a:cubicBezTo>
                    <a:cubicBezTo>
                      <a:pt x="1490" y="2517"/>
                      <a:pt x="1198" y="1837"/>
                      <a:pt x="1360" y="1448"/>
                    </a:cubicBezTo>
                    <a:cubicBezTo>
                      <a:pt x="1513" y="1116"/>
                      <a:pt x="2315" y="536"/>
                      <a:pt x="2970" y="536"/>
                    </a:cubicBezTo>
                    <a:cubicBezTo>
                      <a:pt x="3081" y="536"/>
                      <a:pt x="3188" y="553"/>
                      <a:pt x="3287" y="590"/>
                    </a:cubicBezTo>
                    <a:cubicBezTo>
                      <a:pt x="3990" y="850"/>
                      <a:pt x="4722" y="980"/>
                      <a:pt x="5470" y="980"/>
                    </a:cubicBezTo>
                    <a:cubicBezTo>
                      <a:pt x="5514" y="980"/>
                      <a:pt x="5558" y="980"/>
                      <a:pt x="5602" y="979"/>
                    </a:cubicBezTo>
                    <a:cubicBezTo>
                      <a:pt x="5974" y="946"/>
                      <a:pt x="6363" y="914"/>
                      <a:pt x="6719" y="833"/>
                    </a:cubicBezTo>
                    <a:cubicBezTo>
                      <a:pt x="6120" y="396"/>
                      <a:pt x="5424" y="105"/>
                      <a:pt x="4679" y="24"/>
                    </a:cubicBezTo>
                    <a:cubicBezTo>
                      <a:pt x="4542" y="8"/>
                      <a:pt x="4406" y="0"/>
                      <a:pt x="4271"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9" name="Google Shape;1529;p48"/>
          <p:cNvSpPr txBox="1"/>
          <p:nvPr>
            <p:ph idx="4294967295" type="title"/>
          </p:nvPr>
        </p:nvSpPr>
        <p:spPr>
          <a:xfrm>
            <a:off x="685801" y="1278475"/>
            <a:ext cx="18342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solidFill>
                  <a:schemeClr val="accent2"/>
                </a:solidFill>
              </a:rPr>
              <a:t>04.</a:t>
            </a:r>
            <a:endParaRPr sz="8000">
              <a:solidFill>
                <a:schemeClr val="accent2"/>
              </a:solidFill>
            </a:endParaRPr>
          </a:p>
        </p:txBody>
      </p:sp>
      <p:sp>
        <p:nvSpPr>
          <p:cNvPr id="1530" name="Google Shape;1530;p48"/>
          <p:cNvSpPr txBox="1"/>
          <p:nvPr>
            <p:ph type="title"/>
          </p:nvPr>
        </p:nvSpPr>
        <p:spPr>
          <a:xfrm>
            <a:off x="743027" y="2343350"/>
            <a:ext cx="45516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Questions</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49"/>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Research Questions</a:t>
            </a:r>
            <a:endParaRPr/>
          </a:p>
        </p:txBody>
      </p:sp>
      <p:sp>
        <p:nvSpPr>
          <p:cNvPr id="1536" name="Google Shape;1536;p49"/>
          <p:cNvSpPr txBox="1"/>
          <p:nvPr>
            <p:ph idx="5" type="title"/>
          </p:nvPr>
        </p:nvSpPr>
        <p:spPr>
          <a:xfrm>
            <a:off x="117825" y="2189525"/>
            <a:ext cx="6453000" cy="21003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accent2"/>
              </a:buClr>
              <a:buSzPts val="2000"/>
              <a:buAutoNum type="arabicParenR"/>
            </a:pPr>
            <a:r>
              <a:rPr lang="en" sz="2000"/>
              <a:t>What factors contribute most </a:t>
            </a:r>
            <a:r>
              <a:rPr lang="en" sz="2000"/>
              <a:t>significantly</a:t>
            </a:r>
            <a:r>
              <a:rPr lang="en" sz="2000"/>
              <a:t> to the  patients’ degenerative Alzheimer's condition?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Clr>
                <a:schemeClr val="accent2"/>
              </a:buClr>
              <a:buSzPts val="2000"/>
              <a:buAutoNum type="arabicParenR"/>
            </a:pPr>
            <a:r>
              <a:rPr lang="en" sz="2000"/>
              <a:t>Does the volume of the brain correlate to the degenerative of an Alzheimer patient’s condition?</a:t>
            </a:r>
            <a:endParaRPr sz="2000"/>
          </a:p>
          <a:p>
            <a:pPr indent="0" lvl="0" marL="0" rtl="0" algn="ctr">
              <a:spcBef>
                <a:spcPts val="0"/>
              </a:spcBef>
              <a:spcAft>
                <a:spcPts val="0"/>
              </a:spcAft>
              <a:buClr>
                <a:schemeClr val="dk1"/>
              </a:buClr>
              <a:buSzPts val="1100"/>
              <a:buFont typeface="Arial"/>
              <a:buNone/>
            </a:pPr>
            <a:r>
              <a:t/>
            </a:r>
            <a:endParaRPr sz="2000"/>
          </a:p>
          <a:p>
            <a:pPr indent="0" lvl="0" marL="0" rtl="0" algn="ctr">
              <a:spcBef>
                <a:spcPts val="0"/>
              </a:spcBef>
              <a:spcAft>
                <a:spcPts val="0"/>
              </a:spcAft>
              <a:buNone/>
            </a:pPr>
            <a:r>
              <a:t/>
            </a:r>
            <a:endParaRPr sz="2000"/>
          </a:p>
        </p:txBody>
      </p:sp>
      <p:grpSp>
        <p:nvGrpSpPr>
          <p:cNvPr id="1537" name="Google Shape;1537;p49"/>
          <p:cNvGrpSpPr/>
          <p:nvPr/>
        </p:nvGrpSpPr>
        <p:grpSpPr>
          <a:xfrm>
            <a:off x="7297933" y="102245"/>
            <a:ext cx="1646798" cy="1447021"/>
            <a:chOff x="7144683" y="244858"/>
            <a:chExt cx="1646798" cy="1447021"/>
          </a:xfrm>
        </p:grpSpPr>
        <p:sp>
          <p:nvSpPr>
            <p:cNvPr id="1538" name="Google Shape;1538;p49"/>
            <p:cNvSpPr/>
            <p:nvPr/>
          </p:nvSpPr>
          <p:spPr>
            <a:xfrm>
              <a:off x="7144683" y="1343005"/>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8191051" y="244858"/>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0" name="Google Shape;1540;p49"/>
            <p:cNvGrpSpPr/>
            <p:nvPr/>
          </p:nvGrpSpPr>
          <p:grpSpPr>
            <a:xfrm>
              <a:off x="8698246" y="682047"/>
              <a:ext cx="93234" cy="93234"/>
              <a:chOff x="7812545" y="194375"/>
              <a:chExt cx="105457" cy="105457"/>
            </a:xfrm>
          </p:grpSpPr>
          <p:sp>
            <p:nvSpPr>
              <p:cNvPr id="1541" name="Google Shape;1541;p4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5" name="Google Shape;1545;p49"/>
          <p:cNvGrpSpPr/>
          <p:nvPr/>
        </p:nvGrpSpPr>
        <p:grpSpPr>
          <a:xfrm>
            <a:off x="1180832" y="4441263"/>
            <a:ext cx="1053869" cy="426139"/>
            <a:chOff x="1180832" y="4441263"/>
            <a:chExt cx="1053869" cy="426139"/>
          </a:xfrm>
        </p:grpSpPr>
        <p:sp>
          <p:nvSpPr>
            <p:cNvPr id="1546" name="Google Shape;1546;p49"/>
            <p:cNvSpPr/>
            <p:nvPr/>
          </p:nvSpPr>
          <p:spPr>
            <a:xfrm>
              <a:off x="2129250" y="476201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7" name="Google Shape;1547;p49"/>
            <p:cNvGrpSpPr/>
            <p:nvPr/>
          </p:nvGrpSpPr>
          <p:grpSpPr>
            <a:xfrm>
              <a:off x="1180832" y="4441263"/>
              <a:ext cx="105457" cy="105457"/>
              <a:chOff x="7812545" y="194375"/>
              <a:chExt cx="105457" cy="105457"/>
            </a:xfrm>
          </p:grpSpPr>
          <p:sp>
            <p:nvSpPr>
              <p:cNvPr id="1548" name="Google Shape;1548;p4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2" name="Google Shape;1552;p49"/>
          <p:cNvGrpSpPr/>
          <p:nvPr/>
        </p:nvGrpSpPr>
        <p:grpSpPr>
          <a:xfrm>
            <a:off x="5656445" y="4455025"/>
            <a:ext cx="1358307" cy="412394"/>
            <a:chOff x="5656445" y="4455025"/>
            <a:chExt cx="1358307" cy="412394"/>
          </a:xfrm>
        </p:grpSpPr>
        <p:sp>
          <p:nvSpPr>
            <p:cNvPr id="1553" name="Google Shape;1553;p49"/>
            <p:cNvSpPr/>
            <p:nvPr/>
          </p:nvSpPr>
          <p:spPr>
            <a:xfrm>
              <a:off x="6936801" y="4455025"/>
              <a:ext cx="77951" cy="77951"/>
            </a:xfrm>
            <a:custGeom>
              <a:rect b="b" l="l" r="r" t="t"/>
              <a:pathLst>
                <a:path extrusionOk="0" fill="none" h="1505" w="1505">
                  <a:moveTo>
                    <a:pt x="1504" y="753"/>
                  </a:moveTo>
                  <a:cubicBezTo>
                    <a:pt x="1504" y="1174"/>
                    <a:pt x="1173" y="1505"/>
                    <a:pt x="752" y="1505"/>
                  </a:cubicBezTo>
                  <a:cubicBezTo>
                    <a:pt x="346" y="1505"/>
                    <a:pt x="1" y="1174"/>
                    <a:pt x="1" y="753"/>
                  </a:cubicBezTo>
                  <a:cubicBezTo>
                    <a:pt x="1" y="347"/>
                    <a:pt x="346" y="1"/>
                    <a:pt x="752" y="1"/>
                  </a:cubicBezTo>
                  <a:cubicBezTo>
                    <a:pt x="1173" y="1"/>
                    <a:pt x="1504" y="347"/>
                    <a:pt x="1504" y="753"/>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nvGrpSpPr>
            <p:cNvPr id="1554" name="Google Shape;1554;p49"/>
            <p:cNvGrpSpPr/>
            <p:nvPr/>
          </p:nvGrpSpPr>
          <p:grpSpPr>
            <a:xfrm>
              <a:off x="5656445" y="4761963"/>
              <a:ext cx="105457" cy="105457"/>
              <a:chOff x="7812545" y="194375"/>
              <a:chExt cx="105457" cy="105457"/>
            </a:xfrm>
          </p:grpSpPr>
          <p:sp>
            <p:nvSpPr>
              <p:cNvPr id="1555" name="Google Shape;1555;p4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9" name="Google Shape;1559;p49"/>
          <p:cNvGrpSpPr/>
          <p:nvPr/>
        </p:nvGrpSpPr>
        <p:grpSpPr>
          <a:xfrm>
            <a:off x="440607" y="434012"/>
            <a:ext cx="1558725" cy="1257866"/>
            <a:chOff x="440607" y="434012"/>
            <a:chExt cx="1558725" cy="1257866"/>
          </a:xfrm>
        </p:grpSpPr>
        <p:sp>
          <p:nvSpPr>
            <p:cNvPr id="1560" name="Google Shape;1560;p49"/>
            <p:cNvSpPr/>
            <p:nvPr/>
          </p:nvSpPr>
          <p:spPr>
            <a:xfrm flipH="1">
              <a:off x="909883" y="1343005"/>
              <a:ext cx="1089450" cy="348874"/>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9"/>
            <p:cNvSpPr/>
            <p:nvPr/>
          </p:nvSpPr>
          <p:spPr>
            <a:xfrm>
              <a:off x="1136475" y="43401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2" name="Google Shape;1562;p49"/>
            <p:cNvGrpSpPr/>
            <p:nvPr/>
          </p:nvGrpSpPr>
          <p:grpSpPr>
            <a:xfrm>
              <a:off x="440607" y="1184263"/>
              <a:ext cx="105457" cy="105457"/>
              <a:chOff x="7812545" y="194375"/>
              <a:chExt cx="105457" cy="105457"/>
            </a:xfrm>
          </p:grpSpPr>
          <p:sp>
            <p:nvSpPr>
              <p:cNvPr id="1563" name="Google Shape;1563;p49"/>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9"/>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9"/>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9"/>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7" name="Google Shape;1567;p49"/>
          <p:cNvGrpSpPr/>
          <p:nvPr/>
        </p:nvGrpSpPr>
        <p:grpSpPr>
          <a:xfrm>
            <a:off x="7155545" y="1691880"/>
            <a:ext cx="1542556" cy="2603933"/>
            <a:chOff x="3712053" y="2079537"/>
            <a:chExt cx="1586829" cy="2678668"/>
          </a:xfrm>
        </p:grpSpPr>
        <p:sp>
          <p:nvSpPr>
            <p:cNvPr id="1568" name="Google Shape;1568;p49"/>
            <p:cNvSpPr/>
            <p:nvPr/>
          </p:nvSpPr>
          <p:spPr>
            <a:xfrm>
              <a:off x="4284316" y="3319898"/>
              <a:ext cx="856520" cy="1398154"/>
            </a:xfrm>
            <a:custGeom>
              <a:rect b="b" l="l" r="r" t="t"/>
              <a:pathLst>
                <a:path extrusionOk="0" h="71940" w="44071">
                  <a:moveTo>
                    <a:pt x="42881" y="0"/>
                  </a:moveTo>
                  <a:lnTo>
                    <a:pt x="13726" y="257"/>
                  </a:lnTo>
                  <a:lnTo>
                    <a:pt x="0" y="37931"/>
                  </a:lnTo>
                  <a:lnTo>
                    <a:pt x="15494" y="37834"/>
                  </a:lnTo>
                  <a:lnTo>
                    <a:pt x="11958" y="71811"/>
                  </a:lnTo>
                  <a:lnTo>
                    <a:pt x="14304" y="71811"/>
                  </a:lnTo>
                  <a:lnTo>
                    <a:pt x="19126" y="37834"/>
                  </a:lnTo>
                  <a:lnTo>
                    <a:pt x="38895" y="37834"/>
                  </a:lnTo>
                  <a:lnTo>
                    <a:pt x="40534" y="71939"/>
                  </a:lnTo>
                  <a:lnTo>
                    <a:pt x="42463" y="71939"/>
                  </a:lnTo>
                  <a:lnTo>
                    <a:pt x="44070" y="1222"/>
                  </a:lnTo>
                  <a:cubicBezTo>
                    <a:pt x="44070" y="546"/>
                    <a:pt x="43556" y="0"/>
                    <a:pt x="42881" y="0"/>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9"/>
            <p:cNvSpPr/>
            <p:nvPr/>
          </p:nvSpPr>
          <p:spPr>
            <a:xfrm>
              <a:off x="3775158" y="2742640"/>
              <a:ext cx="897120" cy="1073920"/>
            </a:xfrm>
            <a:custGeom>
              <a:rect b="b" l="l" r="r" t="t"/>
              <a:pathLst>
                <a:path extrusionOk="0" h="55257" w="46160">
                  <a:moveTo>
                    <a:pt x="0" y="1"/>
                  </a:moveTo>
                  <a:lnTo>
                    <a:pt x="450" y="32981"/>
                  </a:lnTo>
                  <a:lnTo>
                    <a:pt x="2733" y="55257"/>
                  </a:lnTo>
                  <a:lnTo>
                    <a:pt x="46160" y="55257"/>
                  </a:lnTo>
                  <a:lnTo>
                    <a:pt x="42978" y="1"/>
                  </a:lnTo>
                  <a:close/>
                </a:path>
              </a:pathLst>
            </a:custGeom>
            <a:solidFill>
              <a:schemeClr val="lt2"/>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9"/>
            <p:cNvSpPr/>
            <p:nvPr/>
          </p:nvSpPr>
          <p:spPr>
            <a:xfrm>
              <a:off x="3775158" y="2742640"/>
              <a:ext cx="128096" cy="923998"/>
            </a:xfrm>
            <a:custGeom>
              <a:rect b="b" l="l" r="r" t="t"/>
              <a:pathLst>
                <a:path extrusionOk="0" h="47543" w="6591">
                  <a:moveTo>
                    <a:pt x="0" y="1"/>
                  </a:moveTo>
                  <a:lnTo>
                    <a:pt x="258" y="41113"/>
                  </a:lnTo>
                  <a:lnTo>
                    <a:pt x="6590" y="47542"/>
                  </a:lnTo>
                  <a:cubicBezTo>
                    <a:pt x="6590" y="47542"/>
                    <a:pt x="6140" y="27934"/>
                    <a:pt x="4758" y="14787"/>
                  </a:cubicBezTo>
                  <a:cubicBezTo>
                    <a:pt x="3408" y="1608"/>
                    <a:pt x="1" y="1"/>
                    <a:pt x="0" y="1"/>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9"/>
            <p:cNvSpPr/>
            <p:nvPr/>
          </p:nvSpPr>
          <p:spPr>
            <a:xfrm>
              <a:off x="4199351" y="3790300"/>
              <a:ext cx="780337" cy="234308"/>
            </a:xfrm>
            <a:custGeom>
              <a:rect b="b" l="l" r="r" t="t"/>
              <a:pathLst>
                <a:path extrusionOk="0" h="12056" w="31342">
                  <a:moveTo>
                    <a:pt x="0" y="1"/>
                  </a:moveTo>
                  <a:lnTo>
                    <a:pt x="0" y="12055"/>
                  </a:lnTo>
                  <a:lnTo>
                    <a:pt x="31341" y="12055"/>
                  </a:lnTo>
                  <a:lnTo>
                    <a:pt x="31341" y="1"/>
                  </a:lnTo>
                  <a:close/>
                </a:path>
              </a:pathLst>
            </a:custGeom>
            <a:solidFill>
              <a:schemeClr val="dk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9"/>
            <p:cNvSpPr/>
            <p:nvPr/>
          </p:nvSpPr>
          <p:spPr>
            <a:xfrm>
              <a:off x="3958819" y="2578395"/>
              <a:ext cx="1020823" cy="1255035"/>
            </a:xfrm>
            <a:custGeom>
              <a:rect b="b" l="l" r="r" t="t"/>
              <a:pathLst>
                <a:path extrusionOk="0" h="64576" w="52525">
                  <a:moveTo>
                    <a:pt x="36381" y="1"/>
                  </a:moveTo>
                  <a:cubicBezTo>
                    <a:pt x="35535" y="1"/>
                    <a:pt x="34686" y="71"/>
                    <a:pt x="33849" y="223"/>
                  </a:cubicBezTo>
                  <a:cubicBezTo>
                    <a:pt x="26906" y="1508"/>
                    <a:pt x="25138" y="2087"/>
                    <a:pt x="25138" y="2087"/>
                  </a:cubicBezTo>
                  <a:cubicBezTo>
                    <a:pt x="25138" y="2087"/>
                    <a:pt x="20155" y="3855"/>
                    <a:pt x="18002" y="5494"/>
                  </a:cubicBezTo>
                  <a:cubicBezTo>
                    <a:pt x="15848" y="7166"/>
                    <a:pt x="15044" y="12662"/>
                    <a:pt x="16427" y="17741"/>
                  </a:cubicBezTo>
                  <a:cubicBezTo>
                    <a:pt x="17809" y="22820"/>
                    <a:pt x="17005" y="24492"/>
                    <a:pt x="15848" y="28092"/>
                  </a:cubicBezTo>
                  <a:cubicBezTo>
                    <a:pt x="14659" y="31724"/>
                    <a:pt x="4887" y="38667"/>
                    <a:pt x="2444" y="44550"/>
                  </a:cubicBezTo>
                  <a:cubicBezTo>
                    <a:pt x="1" y="50400"/>
                    <a:pt x="1576" y="56668"/>
                    <a:pt x="5273" y="60493"/>
                  </a:cubicBezTo>
                  <a:cubicBezTo>
                    <a:pt x="9001" y="64287"/>
                    <a:pt x="18002" y="64576"/>
                    <a:pt x="20734" y="64576"/>
                  </a:cubicBezTo>
                  <a:cubicBezTo>
                    <a:pt x="23466" y="64576"/>
                    <a:pt x="26391" y="64383"/>
                    <a:pt x="26391" y="64383"/>
                  </a:cubicBezTo>
                  <a:cubicBezTo>
                    <a:pt x="26391" y="64383"/>
                    <a:pt x="35006" y="63997"/>
                    <a:pt x="41564" y="62229"/>
                  </a:cubicBezTo>
                  <a:cubicBezTo>
                    <a:pt x="48121" y="60493"/>
                    <a:pt x="52525" y="54707"/>
                    <a:pt x="50853" y="50689"/>
                  </a:cubicBezTo>
                  <a:cubicBezTo>
                    <a:pt x="49182" y="46703"/>
                    <a:pt x="43717" y="45707"/>
                    <a:pt x="41371" y="44839"/>
                  </a:cubicBezTo>
                  <a:cubicBezTo>
                    <a:pt x="39024" y="43939"/>
                    <a:pt x="36196" y="41978"/>
                    <a:pt x="35295" y="41303"/>
                  </a:cubicBezTo>
                  <a:cubicBezTo>
                    <a:pt x="34428" y="40628"/>
                    <a:pt x="33463" y="39728"/>
                    <a:pt x="33463" y="39728"/>
                  </a:cubicBezTo>
                  <a:cubicBezTo>
                    <a:pt x="33463" y="39728"/>
                    <a:pt x="35103" y="37285"/>
                    <a:pt x="36678" y="36610"/>
                  </a:cubicBezTo>
                  <a:cubicBezTo>
                    <a:pt x="38221" y="35935"/>
                    <a:pt x="42624" y="37414"/>
                    <a:pt x="45775" y="30245"/>
                  </a:cubicBezTo>
                  <a:cubicBezTo>
                    <a:pt x="46160" y="28767"/>
                    <a:pt x="46289" y="27192"/>
                    <a:pt x="46160" y="25649"/>
                  </a:cubicBezTo>
                  <a:cubicBezTo>
                    <a:pt x="45871" y="23495"/>
                    <a:pt x="46160" y="21952"/>
                    <a:pt x="46257" y="18320"/>
                  </a:cubicBezTo>
                  <a:cubicBezTo>
                    <a:pt x="46353" y="14688"/>
                    <a:pt x="49471" y="11859"/>
                    <a:pt x="48989" y="7551"/>
                  </a:cubicBezTo>
                  <a:cubicBezTo>
                    <a:pt x="48565" y="3764"/>
                    <a:pt x="42548" y="1"/>
                    <a:pt x="36381" y="1"/>
                  </a:cubicBezTo>
                  <a:close/>
                </a:path>
              </a:pathLst>
            </a:custGeom>
            <a:solidFill>
              <a:schemeClr val="accent2"/>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9"/>
            <p:cNvSpPr/>
            <p:nvPr/>
          </p:nvSpPr>
          <p:spPr>
            <a:xfrm>
              <a:off x="4567931" y="2578550"/>
              <a:ext cx="302389" cy="523093"/>
            </a:xfrm>
            <a:custGeom>
              <a:rect b="b" l="l" r="r" t="t"/>
              <a:pathLst>
                <a:path extrusionOk="0" h="26915" w="15559">
                  <a:moveTo>
                    <a:pt x="5105" y="0"/>
                  </a:moveTo>
                  <a:cubicBezTo>
                    <a:pt x="4238" y="0"/>
                    <a:pt x="3369" y="71"/>
                    <a:pt x="2508" y="215"/>
                  </a:cubicBezTo>
                  <a:lnTo>
                    <a:pt x="1865" y="343"/>
                  </a:lnTo>
                  <a:cubicBezTo>
                    <a:pt x="1351" y="1179"/>
                    <a:pt x="1029" y="1822"/>
                    <a:pt x="1029" y="1822"/>
                  </a:cubicBezTo>
                  <a:cubicBezTo>
                    <a:pt x="1029" y="1822"/>
                    <a:pt x="997" y="2207"/>
                    <a:pt x="965" y="2850"/>
                  </a:cubicBezTo>
                  <a:cubicBezTo>
                    <a:pt x="740" y="6643"/>
                    <a:pt x="1" y="19887"/>
                    <a:pt x="676" y="23037"/>
                  </a:cubicBezTo>
                  <a:cubicBezTo>
                    <a:pt x="1218" y="25510"/>
                    <a:pt x="4366" y="26914"/>
                    <a:pt x="7244" y="26914"/>
                  </a:cubicBezTo>
                  <a:cubicBezTo>
                    <a:pt x="8632" y="26914"/>
                    <a:pt x="9957" y="26588"/>
                    <a:pt x="10898" y="25898"/>
                  </a:cubicBezTo>
                  <a:cubicBezTo>
                    <a:pt x="13791" y="23809"/>
                    <a:pt x="14787" y="14390"/>
                    <a:pt x="15366" y="8604"/>
                  </a:cubicBezTo>
                  <a:cubicBezTo>
                    <a:pt x="15559" y="6515"/>
                    <a:pt x="14594" y="4233"/>
                    <a:pt x="13212" y="2175"/>
                  </a:cubicBezTo>
                  <a:cubicBezTo>
                    <a:pt x="10729" y="749"/>
                    <a:pt x="7926" y="0"/>
                    <a:pt x="5105" y="0"/>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9"/>
            <p:cNvSpPr/>
            <p:nvPr/>
          </p:nvSpPr>
          <p:spPr>
            <a:xfrm>
              <a:off x="4251821" y="2600823"/>
              <a:ext cx="303633" cy="469414"/>
            </a:xfrm>
            <a:custGeom>
              <a:rect b="b" l="l" r="r" t="t"/>
              <a:pathLst>
                <a:path extrusionOk="0" h="24153" w="15623">
                  <a:moveTo>
                    <a:pt x="14016" y="1"/>
                  </a:moveTo>
                  <a:cubicBezTo>
                    <a:pt x="10962" y="611"/>
                    <a:pt x="10062" y="933"/>
                    <a:pt x="10062" y="933"/>
                  </a:cubicBezTo>
                  <a:cubicBezTo>
                    <a:pt x="10062" y="933"/>
                    <a:pt x="5079" y="2669"/>
                    <a:pt x="2926" y="4340"/>
                  </a:cubicBezTo>
                  <a:cubicBezTo>
                    <a:pt x="772" y="6012"/>
                    <a:pt x="1" y="11476"/>
                    <a:pt x="1351" y="16555"/>
                  </a:cubicBezTo>
                  <a:cubicBezTo>
                    <a:pt x="2026" y="19062"/>
                    <a:pt x="2154" y="20734"/>
                    <a:pt x="2026" y="22180"/>
                  </a:cubicBezTo>
                  <a:cubicBezTo>
                    <a:pt x="3828" y="23111"/>
                    <a:pt x="6314" y="24152"/>
                    <a:pt x="8370" y="24152"/>
                  </a:cubicBezTo>
                  <a:cubicBezTo>
                    <a:pt x="9651" y="24152"/>
                    <a:pt x="10765" y="23748"/>
                    <a:pt x="11444" y="22663"/>
                  </a:cubicBezTo>
                  <a:cubicBezTo>
                    <a:pt x="14048" y="18484"/>
                    <a:pt x="15623" y="2733"/>
                    <a:pt x="15623" y="2733"/>
                  </a:cubicBezTo>
                  <a:lnTo>
                    <a:pt x="14016" y="1"/>
                  </a:ln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9"/>
            <p:cNvSpPr/>
            <p:nvPr/>
          </p:nvSpPr>
          <p:spPr>
            <a:xfrm>
              <a:off x="4208092" y="2664550"/>
              <a:ext cx="444828" cy="823072"/>
            </a:xfrm>
            <a:custGeom>
              <a:rect b="b" l="l" r="r" t="t"/>
              <a:pathLst>
                <a:path extrusionOk="0" h="42350" w="22888">
                  <a:moveTo>
                    <a:pt x="7040" y="0"/>
                  </a:moveTo>
                  <a:cubicBezTo>
                    <a:pt x="7040" y="0"/>
                    <a:pt x="1929" y="1351"/>
                    <a:pt x="965" y="8197"/>
                  </a:cubicBezTo>
                  <a:cubicBezTo>
                    <a:pt x="0" y="15044"/>
                    <a:pt x="7233" y="26198"/>
                    <a:pt x="9001" y="29734"/>
                  </a:cubicBezTo>
                  <a:cubicBezTo>
                    <a:pt x="10769" y="33238"/>
                    <a:pt x="15751" y="41370"/>
                    <a:pt x="18098" y="42238"/>
                  </a:cubicBezTo>
                  <a:cubicBezTo>
                    <a:pt x="18300" y="42313"/>
                    <a:pt x="18504" y="42349"/>
                    <a:pt x="18706" y="42349"/>
                  </a:cubicBezTo>
                  <a:cubicBezTo>
                    <a:pt x="20848" y="42349"/>
                    <a:pt x="22887" y="38329"/>
                    <a:pt x="22887" y="34041"/>
                  </a:cubicBezTo>
                  <a:cubicBezTo>
                    <a:pt x="22887" y="29348"/>
                    <a:pt x="16716" y="20219"/>
                    <a:pt x="15076" y="16426"/>
                  </a:cubicBezTo>
                  <a:cubicBezTo>
                    <a:pt x="13405" y="12601"/>
                    <a:pt x="12215" y="6751"/>
                    <a:pt x="12215" y="6751"/>
                  </a:cubicBezTo>
                  <a:lnTo>
                    <a:pt x="704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9"/>
            <p:cNvSpPr/>
            <p:nvPr/>
          </p:nvSpPr>
          <p:spPr>
            <a:xfrm>
              <a:off x="4208092" y="2664550"/>
              <a:ext cx="444828" cy="837785"/>
            </a:xfrm>
            <a:custGeom>
              <a:rect b="b" l="l" r="r" t="t"/>
              <a:pathLst>
                <a:path extrusionOk="0" fill="none" h="43107" w="22888">
                  <a:moveTo>
                    <a:pt x="7040" y="0"/>
                  </a:moveTo>
                  <a:cubicBezTo>
                    <a:pt x="7040" y="0"/>
                    <a:pt x="1929" y="1351"/>
                    <a:pt x="965" y="8197"/>
                  </a:cubicBezTo>
                  <a:cubicBezTo>
                    <a:pt x="0" y="15044"/>
                    <a:pt x="7233" y="26198"/>
                    <a:pt x="9001" y="29734"/>
                  </a:cubicBezTo>
                  <a:cubicBezTo>
                    <a:pt x="10769" y="33238"/>
                    <a:pt x="15751" y="41370"/>
                    <a:pt x="18098" y="42238"/>
                  </a:cubicBezTo>
                  <a:cubicBezTo>
                    <a:pt x="20444" y="43106"/>
                    <a:pt x="22887" y="38735"/>
                    <a:pt x="22887" y="34041"/>
                  </a:cubicBezTo>
                  <a:cubicBezTo>
                    <a:pt x="22887" y="29348"/>
                    <a:pt x="16716" y="20219"/>
                    <a:pt x="15076" y="16426"/>
                  </a:cubicBezTo>
                  <a:cubicBezTo>
                    <a:pt x="13405" y="12601"/>
                    <a:pt x="12215" y="6751"/>
                    <a:pt x="12215" y="6751"/>
                  </a:cubicBezTo>
                </a:path>
              </a:pathLst>
            </a:custGeom>
            <a:noFill/>
            <a:ln cap="flat" cmpd="sng" w="10450">
              <a:solidFill>
                <a:srgbClr val="263238"/>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9"/>
            <p:cNvSpPr/>
            <p:nvPr/>
          </p:nvSpPr>
          <p:spPr>
            <a:xfrm>
              <a:off x="4766596" y="2786427"/>
              <a:ext cx="285520" cy="663414"/>
            </a:xfrm>
            <a:custGeom>
              <a:rect b="b" l="l" r="r" t="t"/>
              <a:pathLst>
                <a:path extrusionOk="0" h="34135" w="14691">
                  <a:moveTo>
                    <a:pt x="11612" y="1"/>
                  </a:moveTo>
                  <a:cubicBezTo>
                    <a:pt x="9235" y="1"/>
                    <a:pt x="6426" y="1488"/>
                    <a:pt x="6365" y="2730"/>
                  </a:cubicBezTo>
                  <a:cubicBezTo>
                    <a:pt x="6269" y="4659"/>
                    <a:pt x="4694" y="12309"/>
                    <a:pt x="3537" y="16520"/>
                  </a:cubicBezTo>
                  <a:cubicBezTo>
                    <a:pt x="2347" y="20699"/>
                    <a:pt x="1" y="25199"/>
                    <a:pt x="386" y="29410"/>
                  </a:cubicBezTo>
                  <a:cubicBezTo>
                    <a:pt x="664" y="32436"/>
                    <a:pt x="3431" y="34134"/>
                    <a:pt x="5802" y="34134"/>
                  </a:cubicBezTo>
                  <a:cubicBezTo>
                    <a:pt x="6730" y="34134"/>
                    <a:pt x="7597" y="33874"/>
                    <a:pt x="8230" y="33331"/>
                  </a:cubicBezTo>
                  <a:cubicBezTo>
                    <a:pt x="10480" y="31371"/>
                    <a:pt x="11926" y="25392"/>
                    <a:pt x="12826" y="19027"/>
                  </a:cubicBezTo>
                  <a:cubicBezTo>
                    <a:pt x="13694" y="12663"/>
                    <a:pt x="14691" y="1830"/>
                    <a:pt x="14691" y="1830"/>
                  </a:cubicBezTo>
                  <a:cubicBezTo>
                    <a:pt x="14219" y="498"/>
                    <a:pt x="12988" y="1"/>
                    <a:pt x="11612" y="1"/>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9"/>
            <p:cNvSpPr/>
            <p:nvPr/>
          </p:nvSpPr>
          <p:spPr>
            <a:xfrm>
              <a:off x="4271198" y="2079537"/>
              <a:ext cx="1008327" cy="791782"/>
            </a:xfrm>
            <a:custGeom>
              <a:rect b="b" l="l" r="r" t="t"/>
              <a:pathLst>
                <a:path extrusionOk="0" h="40740" w="51882">
                  <a:moveTo>
                    <a:pt x="27168" y="0"/>
                  </a:moveTo>
                  <a:cubicBezTo>
                    <a:pt x="25380" y="0"/>
                    <a:pt x="23532" y="306"/>
                    <a:pt x="21698" y="1011"/>
                  </a:cubicBezTo>
                  <a:cubicBezTo>
                    <a:pt x="13629" y="4097"/>
                    <a:pt x="13533" y="10429"/>
                    <a:pt x="11990" y="12293"/>
                  </a:cubicBezTo>
                  <a:cubicBezTo>
                    <a:pt x="11990" y="12293"/>
                    <a:pt x="11990" y="13483"/>
                    <a:pt x="8133" y="16022"/>
                  </a:cubicBezTo>
                  <a:cubicBezTo>
                    <a:pt x="4275" y="18562"/>
                    <a:pt x="0" y="22097"/>
                    <a:pt x="0" y="26180"/>
                  </a:cubicBezTo>
                  <a:cubicBezTo>
                    <a:pt x="0" y="30262"/>
                    <a:pt x="1864" y="31355"/>
                    <a:pt x="4629" y="31580"/>
                  </a:cubicBezTo>
                  <a:cubicBezTo>
                    <a:pt x="4764" y="31588"/>
                    <a:pt x="4899" y="31592"/>
                    <a:pt x="5034" y="31592"/>
                  </a:cubicBezTo>
                  <a:cubicBezTo>
                    <a:pt x="6596" y="31592"/>
                    <a:pt x="8111" y="31080"/>
                    <a:pt x="9354" y="30134"/>
                  </a:cubicBezTo>
                  <a:lnTo>
                    <a:pt x="9354" y="30134"/>
                  </a:lnTo>
                  <a:cubicBezTo>
                    <a:pt x="9354" y="30134"/>
                    <a:pt x="8486" y="32352"/>
                    <a:pt x="11572" y="35084"/>
                  </a:cubicBezTo>
                  <a:cubicBezTo>
                    <a:pt x="13585" y="36887"/>
                    <a:pt x="15365" y="37418"/>
                    <a:pt x="16725" y="37418"/>
                  </a:cubicBezTo>
                  <a:cubicBezTo>
                    <a:pt x="17451" y="37418"/>
                    <a:pt x="18057" y="37267"/>
                    <a:pt x="18515" y="37077"/>
                  </a:cubicBezTo>
                  <a:cubicBezTo>
                    <a:pt x="18589" y="37046"/>
                    <a:pt x="18693" y="37032"/>
                    <a:pt x="18825" y="37032"/>
                  </a:cubicBezTo>
                  <a:cubicBezTo>
                    <a:pt x="20945" y="37032"/>
                    <a:pt x="30216" y="40740"/>
                    <a:pt x="34619" y="40740"/>
                  </a:cubicBezTo>
                  <a:cubicBezTo>
                    <a:pt x="34847" y="40740"/>
                    <a:pt x="35062" y="40730"/>
                    <a:pt x="35263" y="40709"/>
                  </a:cubicBezTo>
                  <a:cubicBezTo>
                    <a:pt x="39538" y="40227"/>
                    <a:pt x="42302" y="39488"/>
                    <a:pt x="41981" y="34762"/>
                  </a:cubicBezTo>
                  <a:lnTo>
                    <a:pt x="41981" y="34762"/>
                  </a:lnTo>
                  <a:cubicBezTo>
                    <a:pt x="41981" y="34762"/>
                    <a:pt x="42960" y="35192"/>
                    <a:pt x="44312" y="35192"/>
                  </a:cubicBezTo>
                  <a:cubicBezTo>
                    <a:pt x="45677" y="35192"/>
                    <a:pt x="47422" y="34754"/>
                    <a:pt x="48924" y="32994"/>
                  </a:cubicBezTo>
                  <a:cubicBezTo>
                    <a:pt x="51881" y="29459"/>
                    <a:pt x="49920" y="25601"/>
                    <a:pt x="47060" y="22547"/>
                  </a:cubicBezTo>
                  <a:cubicBezTo>
                    <a:pt x="44167" y="19462"/>
                    <a:pt x="42849" y="11297"/>
                    <a:pt x="40438" y="6893"/>
                  </a:cubicBezTo>
                  <a:cubicBezTo>
                    <a:pt x="38577" y="3495"/>
                    <a:pt x="33214" y="0"/>
                    <a:pt x="27168" y="0"/>
                  </a:cubicBezTo>
                  <a:close/>
                </a:path>
              </a:pathLst>
            </a:custGeom>
            <a:solidFill>
              <a:schemeClr val="dk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9"/>
            <p:cNvSpPr/>
            <p:nvPr/>
          </p:nvSpPr>
          <p:spPr>
            <a:xfrm>
              <a:off x="4581672" y="2442777"/>
              <a:ext cx="392237" cy="484981"/>
            </a:xfrm>
            <a:custGeom>
              <a:rect b="b" l="l" r="r" t="t"/>
              <a:pathLst>
                <a:path extrusionOk="0" h="24954" w="20182">
                  <a:moveTo>
                    <a:pt x="10126" y="0"/>
                  </a:moveTo>
                  <a:lnTo>
                    <a:pt x="10126" y="0"/>
                  </a:lnTo>
                  <a:cubicBezTo>
                    <a:pt x="10137" y="298"/>
                    <a:pt x="10172" y="597"/>
                    <a:pt x="10227" y="896"/>
                  </a:cubicBezTo>
                  <a:lnTo>
                    <a:pt x="10227" y="896"/>
                  </a:lnTo>
                  <a:cubicBezTo>
                    <a:pt x="10224" y="598"/>
                    <a:pt x="10191" y="298"/>
                    <a:pt x="10126" y="0"/>
                  </a:cubicBezTo>
                  <a:close/>
                  <a:moveTo>
                    <a:pt x="10227" y="896"/>
                  </a:moveTo>
                  <a:cubicBezTo>
                    <a:pt x="10241" y="2363"/>
                    <a:pt x="9518" y="3774"/>
                    <a:pt x="8262" y="4629"/>
                  </a:cubicBezTo>
                  <a:cubicBezTo>
                    <a:pt x="7435" y="5214"/>
                    <a:pt x="6470" y="5505"/>
                    <a:pt x="5505" y="5505"/>
                  </a:cubicBezTo>
                  <a:cubicBezTo>
                    <a:pt x="4669" y="5505"/>
                    <a:pt x="3833" y="5287"/>
                    <a:pt x="3087" y="4854"/>
                  </a:cubicBezTo>
                  <a:cubicBezTo>
                    <a:pt x="3087" y="4854"/>
                    <a:pt x="2187" y="7715"/>
                    <a:pt x="1094" y="12119"/>
                  </a:cubicBezTo>
                  <a:cubicBezTo>
                    <a:pt x="1" y="16522"/>
                    <a:pt x="2862" y="20380"/>
                    <a:pt x="4308" y="22469"/>
                  </a:cubicBezTo>
                  <a:cubicBezTo>
                    <a:pt x="5455" y="24125"/>
                    <a:pt x="7349" y="24953"/>
                    <a:pt x="8629" y="24953"/>
                  </a:cubicBezTo>
                  <a:cubicBezTo>
                    <a:pt x="8964" y="24953"/>
                    <a:pt x="9257" y="24897"/>
                    <a:pt x="9483" y="24784"/>
                  </a:cubicBezTo>
                  <a:cubicBezTo>
                    <a:pt x="10576" y="24237"/>
                    <a:pt x="11798" y="23016"/>
                    <a:pt x="14980" y="20476"/>
                  </a:cubicBezTo>
                  <a:cubicBezTo>
                    <a:pt x="18195" y="17969"/>
                    <a:pt x="19963" y="13212"/>
                    <a:pt x="20059" y="12890"/>
                  </a:cubicBezTo>
                  <a:cubicBezTo>
                    <a:pt x="20181" y="12584"/>
                    <a:pt x="11296" y="6671"/>
                    <a:pt x="10227" y="896"/>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9"/>
            <p:cNvSpPr/>
            <p:nvPr/>
          </p:nvSpPr>
          <p:spPr>
            <a:xfrm>
              <a:off x="4558563" y="3535452"/>
              <a:ext cx="321125" cy="285597"/>
            </a:xfrm>
            <a:custGeom>
              <a:rect b="b" l="l" r="r" t="t"/>
              <a:pathLst>
                <a:path extrusionOk="0" h="14695" w="16523">
                  <a:moveTo>
                    <a:pt x="12892" y="0"/>
                  </a:moveTo>
                  <a:cubicBezTo>
                    <a:pt x="12205" y="0"/>
                    <a:pt x="11466" y="305"/>
                    <a:pt x="10705" y="899"/>
                  </a:cubicBezTo>
                  <a:cubicBezTo>
                    <a:pt x="10705" y="899"/>
                    <a:pt x="9612" y="5978"/>
                    <a:pt x="8133" y="7553"/>
                  </a:cubicBezTo>
                  <a:cubicBezTo>
                    <a:pt x="7812" y="7902"/>
                    <a:pt x="7435" y="8039"/>
                    <a:pt x="7044" y="8039"/>
                  </a:cubicBezTo>
                  <a:cubicBezTo>
                    <a:pt x="5633" y="8039"/>
                    <a:pt x="4019" y="6267"/>
                    <a:pt x="4019" y="6267"/>
                  </a:cubicBezTo>
                  <a:cubicBezTo>
                    <a:pt x="4019" y="6267"/>
                    <a:pt x="1" y="13885"/>
                    <a:pt x="708" y="14335"/>
                  </a:cubicBezTo>
                  <a:cubicBezTo>
                    <a:pt x="985" y="14520"/>
                    <a:pt x="2286" y="14695"/>
                    <a:pt x="4014" y="14695"/>
                  </a:cubicBezTo>
                  <a:cubicBezTo>
                    <a:pt x="6486" y="14695"/>
                    <a:pt x="9833" y="14338"/>
                    <a:pt x="12312" y="13146"/>
                  </a:cubicBezTo>
                  <a:cubicBezTo>
                    <a:pt x="16523" y="11089"/>
                    <a:pt x="16105" y="2635"/>
                    <a:pt x="14948" y="1156"/>
                  </a:cubicBezTo>
                  <a:cubicBezTo>
                    <a:pt x="14355" y="378"/>
                    <a:pt x="13656" y="0"/>
                    <a:pt x="12892" y="0"/>
                  </a:cubicBezTo>
                  <a:close/>
                </a:path>
              </a:pathLst>
            </a:custGeom>
            <a:solidFill>
              <a:schemeClr val="lt2"/>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9"/>
            <p:cNvSpPr/>
            <p:nvPr/>
          </p:nvSpPr>
          <p:spPr>
            <a:xfrm>
              <a:off x="4311175" y="3486961"/>
              <a:ext cx="422964" cy="1262342"/>
            </a:xfrm>
            <a:custGeom>
              <a:rect b="b" l="l" r="r" t="t"/>
              <a:pathLst>
                <a:path extrusionOk="0" h="64952" w="21763">
                  <a:moveTo>
                    <a:pt x="14254" y="0"/>
                  </a:moveTo>
                  <a:cubicBezTo>
                    <a:pt x="13017" y="0"/>
                    <a:pt x="11827" y="337"/>
                    <a:pt x="10962" y="983"/>
                  </a:cubicBezTo>
                  <a:cubicBezTo>
                    <a:pt x="10962" y="983"/>
                    <a:pt x="6397" y="3297"/>
                    <a:pt x="4533" y="13294"/>
                  </a:cubicBezTo>
                  <a:cubicBezTo>
                    <a:pt x="2636" y="23291"/>
                    <a:pt x="1640" y="43960"/>
                    <a:pt x="1190" y="47400"/>
                  </a:cubicBezTo>
                  <a:cubicBezTo>
                    <a:pt x="740" y="50839"/>
                    <a:pt x="0" y="59615"/>
                    <a:pt x="0" y="61061"/>
                  </a:cubicBezTo>
                  <a:cubicBezTo>
                    <a:pt x="0" y="62508"/>
                    <a:pt x="772" y="62733"/>
                    <a:pt x="2315" y="63183"/>
                  </a:cubicBezTo>
                  <a:cubicBezTo>
                    <a:pt x="3890" y="63601"/>
                    <a:pt x="6204" y="63826"/>
                    <a:pt x="9322" y="64629"/>
                  </a:cubicBezTo>
                  <a:cubicBezTo>
                    <a:pt x="10248" y="64858"/>
                    <a:pt x="11385" y="64951"/>
                    <a:pt x="12578" y="64951"/>
                  </a:cubicBezTo>
                  <a:cubicBezTo>
                    <a:pt x="15402" y="64951"/>
                    <a:pt x="18532" y="64429"/>
                    <a:pt x="19866" y="63954"/>
                  </a:cubicBezTo>
                  <a:cubicBezTo>
                    <a:pt x="21762" y="63279"/>
                    <a:pt x="19769" y="60515"/>
                    <a:pt x="16973" y="58843"/>
                  </a:cubicBezTo>
                  <a:cubicBezTo>
                    <a:pt x="14208" y="57172"/>
                    <a:pt x="10608" y="55372"/>
                    <a:pt x="8969" y="53379"/>
                  </a:cubicBezTo>
                  <a:cubicBezTo>
                    <a:pt x="7297" y="51354"/>
                    <a:pt x="7747" y="47946"/>
                    <a:pt x="7844" y="46500"/>
                  </a:cubicBezTo>
                  <a:cubicBezTo>
                    <a:pt x="7940" y="45053"/>
                    <a:pt x="15398" y="21620"/>
                    <a:pt x="16940" y="17409"/>
                  </a:cubicBezTo>
                  <a:cubicBezTo>
                    <a:pt x="18516" y="13198"/>
                    <a:pt x="21055" y="8087"/>
                    <a:pt x="19962" y="3973"/>
                  </a:cubicBezTo>
                  <a:cubicBezTo>
                    <a:pt x="19220" y="1260"/>
                    <a:pt x="16648" y="0"/>
                    <a:pt x="14254" y="0"/>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9"/>
            <p:cNvSpPr/>
            <p:nvPr/>
          </p:nvSpPr>
          <p:spPr>
            <a:xfrm>
              <a:off x="4739736" y="3479382"/>
              <a:ext cx="559145" cy="1278823"/>
            </a:xfrm>
            <a:custGeom>
              <a:rect b="b" l="l" r="r" t="t"/>
              <a:pathLst>
                <a:path extrusionOk="0" h="65800" w="28770">
                  <a:moveTo>
                    <a:pt x="6551" y="1"/>
                  </a:moveTo>
                  <a:cubicBezTo>
                    <a:pt x="5426" y="1"/>
                    <a:pt x="4483" y="259"/>
                    <a:pt x="4018" y="602"/>
                  </a:cubicBezTo>
                  <a:cubicBezTo>
                    <a:pt x="4018" y="602"/>
                    <a:pt x="0" y="1920"/>
                    <a:pt x="1125" y="9924"/>
                  </a:cubicBezTo>
                  <a:cubicBezTo>
                    <a:pt x="2251" y="17928"/>
                    <a:pt x="13790" y="37246"/>
                    <a:pt x="15205" y="42132"/>
                  </a:cubicBezTo>
                  <a:cubicBezTo>
                    <a:pt x="16651" y="46986"/>
                    <a:pt x="18323" y="56887"/>
                    <a:pt x="18323" y="60005"/>
                  </a:cubicBezTo>
                  <a:cubicBezTo>
                    <a:pt x="18323" y="63023"/>
                    <a:pt x="19377" y="65800"/>
                    <a:pt x="22447" y="65800"/>
                  </a:cubicBezTo>
                  <a:cubicBezTo>
                    <a:pt x="22549" y="65800"/>
                    <a:pt x="22653" y="65797"/>
                    <a:pt x="22759" y="65791"/>
                  </a:cubicBezTo>
                  <a:cubicBezTo>
                    <a:pt x="26102" y="65566"/>
                    <a:pt x="28770" y="64569"/>
                    <a:pt x="27870" y="59233"/>
                  </a:cubicBezTo>
                  <a:cubicBezTo>
                    <a:pt x="27002" y="53897"/>
                    <a:pt x="23755" y="45122"/>
                    <a:pt x="22534" y="41554"/>
                  </a:cubicBezTo>
                  <a:cubicBezTo>
                    <a:pt x="21312" y="38018"/>
                    <a:pt x="19544" y="29789"/>
                    <a:pt x="17648" y="19567"/>
                  </a:cubicBezTo>
                  <a:cubicBezTo>
                    <a:pt x="15783" y="9377"/>
                    <a:pt x="14658" y="6259"/>
                    <a:pt x="12215" y="2820"/>
                  </a:cubicBezTo>
                  <a:cubicBezTo>
                    <a:pt x="10701" y="688"/>
                    <a:pt x="8384" y="1"/>
                    <a:pt x="6551" y="1"/>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9"/>
            <p:cNvSpPr/>
            <p:nvPr/>
          </p:nvSpPr>
          <p:spPr>
            <a:xfrm>
              <a:off x="4494836" y="2540360"/>
              <a:ext cx="348625" cy="951635"/>
            </a:xfrm>
            <a:custGeom>
              <a:rect b="b" l="l" r="r" t="t"/>
              <a:pathLst>
                <a:path extrusionOk="0" h="48965" w="17938">
                  <a:moveTo>
                    <a:pt x="6962" y="1"/>
                  </a:moveTo>
                  <a:cubicBezTo>
                    <a:pt x="6322" y="1"/>
                    <a:pt x="5417" y="3102"/>
                    <a:pt x="4790" y="3819"/>
                  </a:cubicBezTo>
                  <a:cubicBezTo>
                    <a:pt x="3922" y="4783"/>
                    <a:pt x="3569" y="6133"/>
                    <a:pt x="3794" y="7419"/>
                  </a:cubicBezTo>
                  <a:cubicBezTo>
                    <a:pt x="4147" y="8962"/>
                    <a:pt x="5112" y="17127"/>
                    <a:pt x="5112" y="17127"/>
                  </a:cubicBezTo>
                  <a:cubicBezTo>
                    <a:pt x="5112" y="17127"/>
                    <a:pt x="4919" y="20309"/>
                    <a:pt x="4340" y="22173"/>
                  </a:cubicBezTo>
                  <a:cubicBezTo>
                    <a:pt x="3794" y="24070"/>
                    <a:pt x="1383" y="33681"/>
                    <a:pt x="258" y="37538"/>
                  </a:cubicBezTo>
                  <a:cubicBezTo>
                    <a:pt x="162" y="37892"/>
                    <a:pt x="97" y="38246"/>
                    <a:pt x="1" y="38567"/>
                  </a:cubicBezTo>
                  <a:lnTo>
                    <a:pt x="65" y="44675"/>
                  </a:lnTo>
                  <a:cubicBezTo>
                    <a:pt x="258" y="45221"/>
                    <a:pt x="515" y="45767"/>
                    <a:pt x="804" y="46282"/>
                  </a:cubicBezTo>
                  <a:cubicBezTo>
                    <a:pt x="1738" y="47921"/>
                    <a:pt x="3511" y="48964"/>
                    <a:pt x="5368" y="48964"/>
                  </a:cubicBezTo>
                  <a:cubicBezTo>
                    <a:pt x="6132" y="48964"/>
                    <a:pt x="6911" y="48788"/>
                    <a:pt x="7651" y="48403"/>
                  </a:cubicBezTo>
                  <a:cubicBezTo>
                    <a:pt x="10158" y="47085"/>
                    <a:pt x="10383" y="46217"/>
                    <a:pt x="10512" y="43453"/>
                  </a:cubicBezTo>
                  <a:cubicBezTo>
                    <a:pt x="10608" y="40689"/>
                    <a:pt x="10833" y="20534"/>
                    <a:pt x="10833" y="20084"/>
                  </a:cubicBezTo>
                  <a:cubicBezTo>
                    <a:pt x="10833" y="19666"/>
                    <a:pt x="12280" y="18445"/>
                    <a:pt x="13051" y="17352"/>
                  </a:cubicBezTo>
                  <a:cubicBezTo>
                    <a:pt x="13823" y="16227"/>
                    <a:pt x="16137" y="13366"/>
                    <a:pt x="17005" y="11405"/>
                  </a:cubicBezTo>
                  <a:cubicBezTo>
                    <a:pt x="17680" y="9766"/>
                    <a:pt x="17937" y="7966"/>
                    <a:pt x="17777" y="6198"/>
                  </a:cubicBezTo>
                  <a:cubicBezTo>
                    <a:pt x="17740" y="5904"/>
                    <a:pt x="17620" y="5755"/>
                    <a:pt x="17460" y="5755"/>
                  </a:cubicBezTo>
                  <a:cubicBezTo>
                    <a:pt x="17200" y="5755"/>
                    <a:pt x="16834" y="6152"/>
                    <a:pt x="16555" y="6969"/>
                  </a:cubicBezTo>
                  <a:cubicBezTo>
                    <a:pt x="16137" y="8319"/>
                    <a:pt x="15012" y="10826"/>
                    <a:pt x="15012" y="10826"/>
                  </a:cubicBezTo>
                  <a:cubicBezTo>
                    <a:pt x="15012" y="10826"/>
                    <a:pt x="16684" y="5105"/>
                    <a:pt x="16459" y="4012"/>
                  </a:cubicBezTo>
                  <a:cubicBezTo>
                    <a:pt x="16317" y="3324"/>
                    <a:pt x="15831" y="3196"/>
                    <a:pt x="15491" y="3196"/>
                  </a:cubicBezTo>
                  <a:cubicBezTo>
                    <a:pt x="15291" y="3196"/>
                    <a:pt x="15141" y="3240"/>
                    <a:pt x="15141" y="3240"/>
                  </a:cubicBezTo>
                  <a:cubicBezTo>
                    <a:pt x="15141" y="3240"/>
                    <a:pt x="15912" y="1569"/>
                    <a:pt x="14723" y="1119"/>
                  </a:cubicBezTo>
                  <a:cubicBezTo>
                    <a:pt x="14567" y="1061"/>
                    <a:pt x="14421" y="1036"/>
                    <a:pt x="14285" y="1036"/>
                  </a:cubicBezTo>
                  <a:cubicBezTo>
                    <a:pt x="13348" y="1036"/>
                    <a:pt x="12859" y="2212"/>
                    <a:pt x="12859" y="2212"/>
                  </a:cubicBezTo>
                  <a:cubicBezTo>
                    <a:pt x="12689" y="1165"/>
                    <a:pt x="12299" y="892"/>
                    <a:pt x="11938" y="892"/>
                  </a:cubicBezTo>
                  <a:cubicBezTo>
                    <a:pt x="11545" y="892"/>
                    <a:pt x="11187" y="1215"/>
                    <a:pt x="11187" y="1215"/>
                  </a:cubicBezTo>
                  <a:lnTo>
                    <a:pt x="6237" y="6840"/>
                  </a:lnTo>
                  <a:lnTo>
                    <a:pt x="6237" y="5780"/>
                  </a:lnTo>
                  <a:cubicBezTo>
                    <a:pt x="6237" y="5780"/>
                    <a:pt x="7105" y="4012"/>
                    <a:pt x="7426" y="3144"/>
                  </a:cubicBezTo>
                  <a:cubicBezTo>
                    <a:pt x="7780" y="2276"/>
                    <a:pt x="7780" y="604"/>
                    <a:pt x="7105" y="58"/>
                  </a:cubicBezTo>
                  <a:cubicBezTo>
                    <a:pt x="7059" y="19"/>
                    <a:pt x="7011" y="1"/>
                    <a:pt x="696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9"/>
            <p:cNvSpPr/>
            <p:nvPr/>
          </p:nvSpPr>
          <p:spPr>
            <a:xfrm>
              <a:off x="4744731" y="2594584"/>
              <a:ext cx="293021" cy="865324"/>
            </a:xfrm>
            <a:custGeom>
              <a:rect b="b" l="l" r="r" t="t"/>
              <a:pathLst>
                <a:path extrusionOk="0" h="44524" w="15077">
                  <a:moveTo>
                    <a:pt x="9580" y="0"/>
                  </a:moveTo>
                  <a:cubicBezTo>
                    <a:pt x="8133" y="0"/>
                    <a:pt x="8583" y="1993"/>
                    <a:pt x="8583" y="1993"/>
                  </a:cubicBezTo>
                  <a:lnTo>
                    <a:pt x="8133" y="1447"/>
                  </a:lnTo>
                  <a:cubicBezTo>
                    <a:pt x="7972" y="1254"/>
                    <a:pt x="7747" y="1157"/>
                    <a:pt x="7490" y="1157"/>
                  </a:cubicBezTo>
                  <a:cubicBezTo>
                    <a:pt x="7072" y="1222"/>
                    <a:pt x="6783" y="1575"/>
                    <a:pt x="6815" y="1993"/>
                  </a:cubicBezTo>
                  <a:lnTo>
                    <a:pt x="6815" y="5079"/>
                  </a:lnTo>
                  <a:cubicBezTo>
                    <a:pt x="6815" y="4726"/>
                    <a:pt x="6494" y="3633"/>
                    <a:pt x="5947" y="3633"/>
                  </a:cubicBezTo>
                  <a:cubicBezTo>
                    <a:pt x="5369" y="3633"/>
                    <a:pt x="5176" y="4629"/>
                    <a:pt x="5176" y="5079"/>
                  </a:cubicBezTo>
                  <a:cubicBezTo>
                    <a:pt x="5176" y="5497"/>
                    <a:pt x="5497" y="12344"/>
                    <a:pt x="5497" y="14562"/>
                  </a:cubicBezTo>
                  <a:cubicBezTo>
                    <a:pt x="5658" y="15430"/>
                    <a:pt x="5883" y="16330"/>
                    <a:pt x="6172" y="17198"/>
                  </a:cubicBezTo>
                  <a:cubicBezTo>
                    <a:pt x="6494" y="18065"/>
                    <a:pt x="6172" y="20508"/>
                    <a:pt x="4854" y="24687"/>
                  </a:cubicBezTo>
                  <a:cubicBezTo>
                    <a:pt x="3504" y="28866"/>
                    <a:pt x="1" y="35584"/>
                    <a:pt x="772" y="38992"/>
                  </a:cubicBezTo>
                  <a:cubicBezTo>
                    <a:pt x="1527" y="42358"/>
                    <a:pt x="2159" y="44523"/>
                    <a:pt x="5591" y="44523"/>
                  </a:cubicBezTo>
                  <a:cubicBezTo>
                    <a:pt x="5666" y="44523"/>
                    <a:pt x="5742" y="44522"/>
                    <a:pt x="5819" y="44520"/>
                  </a:cubicBezTo>
                  <a:cubicBezTo>
                    <a:pt x="9451" y="44392"/>
                    <a:pt x="10126" y="42752"/>
                    <a:pt x="11219" y="40438"/>
                  </a:cubicBezTo>
                  <a:cubicBezTo>
                    <a:pt x="12344" y="38124"/>
                    <a:pt x="11798" y="35263"/>
                    <a:pt x="11219" y="30730"/>
                  </a:cubicBezTo>
                  <a:cubicBezTo>
                    <a:pt x="10673" y="26230"/>
                    <a:pt x="11315" y="20251"/>
                    <a:pt x="12440" y="17423"/>
                  </a:cubicBezTo>
                  <a:cubicBezTo>
                    <a:pt x="13533" y="14562"/>
                    <a:pt x="15076" y="11476"/>
                    <a:pt x="14755" y="10126"/>
                  </a:cubicBezTo>
                  <a:cubicBezTo>
                    <a:pt x="14401" y="8808"/>
                    <a:pt x="13437" y="3858"/>
                    <a:pt x="12987" y="2990"/>
                  </a:cubicBezTo>
                  <a:cubicBezTo>
                    <a:pt x="12665" y="2443"/>
                    <a:pt x="12087" y="2090"/>
                    <a:pt x="11444" y="2090"/>
                  </a:cubicBezTo>
                  <a:cubicBezTo>
                    <a:pt x="11444" y="2090"/>
                    <a:pt x="10994" y="0"/>
                    <a:pt x="9580" y="0"/>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9"/>
            <p:cNvSpPr/>
            <p:nvPr/>
          </p:nvSpPr>
          <p:spPr>
            <a:xfrm>
              <a:off x="3712053" y="3320520"/>
              <a:ext cx="624758" cy="1394403"/>
            </a:xfrm>
            <a:custGeom>
              <a:rect b="b" l="l" r="r" t="t"/>
              <a:pathLst>
                <a:path extrusionOk="0" h="71747" w="32146">
                  <a:moveTo>
                    <a:pt x="30924" y="0"/>
                  </a:moveTo>
                  <a:lnTo>
                    <a:pt x="1769" y="257"/>
                  </a:lnTo>
                  <a:lnTo>
                    <a:pt x="3858" y="36998"/>
                  </a:lnTo>
                  <a:lnTo>
                    <a:pt x="1" y="71747"/>
                  </a:lnTo>
                  <a:lnTo>
                    <a:pt x="2379" y="71747"/>
                  </a:lnTo>
                  <a:lnTo>
                    <a:pt x="7201" y="37802"/>
                  </a:lnTo>
                  <a:lnTo>
                    <a:pt x="26938" y="37802"/>
                  </a:lnTo>
                  <a:lnTo>
                    <a:pt x="28577" y="71747"/>
                  </a:lnTo>
                  <a:lnTo>
                    <a:pt x="30538" y="71747"/>
                  </a:lnTo>
                  <a:lnTo>
                    <a:pt x="32145" y="1190"/>
                  </a:lnTo>
                  <a:cubicBezTo>
                    <a:pt x="32145" y="514"/>
                    <a:pt x="31599" y="0"/>
                    <a:pt x="30924" y="0"/>
                  </a:cubicBezTo>
                  <a:close/>
                </a:path>
              </a:pathLst>
            </a:custGeom>
            <a:solidFill>
              <a:schemeClr val="lt1"/>
            </a:solidFill>
            <a:ln cap="flat" cmpd="sng" w="9525">
              <a:solidFill>
                <a:schemeClr val="dk1"/>
              </a:solidFill>
              <a:prstDash val="solid"/>
              <a:miter lim="321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grpSp>
        <p:nvGrpSpPr>
          <p:cNvPr id="1590" name="Google Shape;1590;p50"/>
          <p:cNvGrpSpPr/>
          <p:nvPr/>
        </p:nvGrpSpPr>
        <p:grpSpPr>
          <a:xfrm>
            <a:off x="-58783" y="804138"/>
            <a:ext cx="3490079" cy="4391794"/>
            <a:chOff x="-58783" y="804138"/>
            <a:chExt cx="3490079" cy="4391794"/>
          </a:xfrm>
        </p:grpSpPr>
        <p:sp>
          <p:nvSpPr>
            <p:cNvPr id="1591" name="Google Shape;1591;p50"/>
            <p:cNvSpPr/>
            <p:nvPr/>
          </p:nvSpPr>
          <p:spPr>
            <a:xfrm>
              <a:off x="202177" y="80413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2" name="Google Shape;1592;p50"/>
            <p:cNvGrpSpPr/>
            <p:nvPr/>
          </p:nvGrpSpPr>
          <p:grpSpPr>
            <a:xfrm>
              <a:off x="-58783" y="2046648"/>
              <a:ext cx="3490079" cy="3149284"/>
              <a:chOff x="-5" y="2079100"/>
              <a:chExt cx="3396010" cy="3064400"/>
            </a:xfrm>
          </p:grpSpPr>
          <p:sp>
            <p:nvSpPr>
              <p:cNvPr id="1593" name="Google Shape;1593;p50"/>
              <p:cNvSpPr/>
              <p:nvPr/>
            </p:nvSpPr>
            <p:spPr>
              <a:xfrm>
                <a:off x="-5" y="2534937"/>
                <a:ext cx="3396010" cy="2608562"/>
              </a:xfrm>
              <a:custGeom>
                <a:rect b="b" l="l" r="r" t="t"/>
                <a:pathLst>
                  <a:path extrusionOk="0" h="149445" w="194558">
                    <a:moveTo>
                      <a:pt x="60751" y="1"/>
                    </a:moveTo>
                    <a:cubicBezTo>
                      <a:pt x="53770" y="1"/>
                      <a:pt x="46760" y="1373"/>
                      <a:pt x="40328" y="4052"/>
                    </a:cubicBezTo>
                    <a:cubicBezTo>
                      <a:pt x="25443" y="10278"/>
                      <a:pt x="13710" y="23026"/>
                      <a:pt x="7403" y="37859"/>
                    </a:cubicBezTo>
                    <a:cubicBezTo>
                      <a:pt x="1096" y="52718"/>
                      <a:pt x="0" y="69501"/>
                      <a:pt x="2967" y="85349"/>
                    </a:cubicBezTo>
                    <a:cubicBezTo>
                      <a:pt x="6014" y="101785"/>
                      <a:pt x="12802" y="117392"/>
                      <a:pt x="26725" y="127440"/>
                    </a:cubicBezTo>
                    <a:cubicBezTo>
                      <a:pt x="38618" y="135992"/>
                      <a:pt x="56336" y="145213"/>
                      <a:pt x="70153" y="147163"/>
                    </a:cubicBezTo>
                    <a:cubicBezTo>
                      <a:pt x="80390" y="148684"/>
                      <a:pt x="90720" y="149444"/>
                      <a:pt x="101058" y="149444"/>
                    </a:cubicBezTo>
                    <a:cubicBezTo>
                      <a:pt x="106347" y="149444"/>
                      <a:pt x="111639" y="149245"/>
                      <a:pt x="116922" y="148847"/>
                    </a:cubicBezTo>
                    <a:cubicBezTo>
                      <a:pt x="122507" y="148393"/>
                      <a:pt x="128066" y="147645"/>
                      <a:pt x="133598" y="146602"/>
                    </a:cubicBezTo>
                    <a:cubicBezTo>
                      <a:pt x="149633" y="143556"/>
                      <a:pt x="166603" y="138050"/>
                      <a:pt x="178148" y="125944"/>
                    </a:cubicBezTo>
                    <a:cubicBezTo>
                      <a:pt x="191697" y="111726"/>
                      <a:pt x="194557" y="89064"/>
                      <a:pt x="187234" y="71158"/>
                    </a:cubicBezTo>
                    <a:cubicBezTo>
                      <a:pt x="181596" y="57288"/>
                      <a:pt x="169356" y="46063"/>
                      <a:pt x="154817" y="42429"/>
                    </a:cubicBezTo>
                    <a:cubicBezTo>
                      <a:pt x="144742" y="39916"/>
                      <a:pt x="133892" y="40932"/>
                      <a:pt x="124191" y="37217"/>
                    </a:cubicBezTo>
                    <a:cubicBezTo>
                      <a:pt x="109171" y="31471"/>
                      <a:pt x="100325" y="15891"/>
                      <a:pt x="86749" y="7259"/>
                    </a:cubicBezTo>
                    <a:cubicBezTo>
                      <a:pt x="79054" y="2371"/>
                      <a:pt x="69928" y="1"/>
                      <a:pt x="607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0"/>
              <p:cNvSpPr/>
              <p:nvPr/>
            </p:nvSpPr>
            <p:spPr>
              <a:xfrm>
                <a:off x="2184070" y="3299309"/>
                <a:ext cx="459485" cy="697415"/>
              </a:xfrm>
              <a:custGeom>
                <a:rect b="b" l="l" r="r" t="t"/>
                <a:pathLst>
                  <a:path extrusionOk="0" fill="none" h="39955" w="26324">
                    <a:moveTo>
                      <a:pt x="0" y="39954"/>
                    </a:moveTo>
                    <a:cubicBezTo>
                      <a:pt x="0" y="39954"/>
                      <a:pt x="3154" y="5773"/>
                      <a:pt x="26324"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0"/>
              <p:cNvSpPr/>
              <p:nvPr/>
            </p:nvSpPr>
            <p:spPr>
              <a:xfrm>
                <a:off x="363845" y="3189692"/>
                <a:ext cx="727734" cy="736130"/>
              </a:xfrm>
              <a:custGeom>
                <a:rect b="b" l="l" r="r" t="t"/>
                <a:pathLst>
                  <a:path extrusionOk="0" fill="none" h="42173" w="41692">
                    <a:moveTo>
                      <a:pt x="1" y="0"/>
                    </a:moveTo>
                    <a:cubicBezTo>
                      <a:pt x="1" y="0"/>
                      <a:pt x="32097" y="7991"/>
                      <a:pt x="41692" y="421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0"/>
              <p:cNvSpPr/>
              <p:nvPr/>
            </p:nvSpPr>
            <p:spPr>
              <a:xfrm>
                <a:off x="2170996" y="3721947"/>
                <a:ext cx="882141" cy="430580"/>
              </a:xfrm>
              <a:custGeom>
                <a:rect b="b" l="l" r="r" t="t"/>
                <a:pathLst>
                  <a:path extrusionOk="0" fill="none" h="24668" w="50538">
                    <a:moveTo>
                      <a:pt x="1" y="24667"/>
                    </a:moveTo>
                    <a:cubicBezTo>
                      <a:pt x="1" y="24667"/>
                      <a:pt x="20926" y="0"/>
                      <a:pt x="50537" y="411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618862" y="4267573"/>
                <a:ext cx="495111" cy="177605"/>
              </a:xfrm>
              <a:custGeom>
                <a:rect b="b" l="l" r="r" t="t"/>
                <a:pathLst>
                  <a:path extrusionOk="0" h="10175" w="28365">
                    <a:moveTo>
                      <a:pt x="14404" y="0"/>
                    </a:moveTo>
                    <a:cubicBezTo>
                      <a:pt x="10379" y="0"/>
                      <a:pt x="6456" y="1392"/>
                      <a:pt x="3296" y="3965"/>
                    </a:cubicBezTo>
                    <a:cubicBezTo>
                      <a:pt x="0" y="6742"/>
                      <a:pt x="5576" y="10174"/>
                      <a:pt x="12608" y="10174"/>
                    </a:cubicBezTo>
                    <a:cubicBezTo>
                      <a:pt x="12816" y="10174"/>
                      <a:pt x="13027" y="10171"/>
                      <a:pt x="13238" y="10165"/>
                    </a:cubicBezTo>
                    <a:cubicBezTo>
                      <a:pt x="20561" y="9924"/>
                      <a:pt x="24462" y="8000"/>
                      <a:pt x="24462" y="8000"/>
                    </a:cubicBezTo>
                    <a:lnTo>
                      <a:pt x="28364" y="2522"/>
                    </a:lnTo>
                    <a:cubicBezTo>
                      <a:pt x="28364" y="2522"/>
                      <a:pt x="21336" y="891"/>
                      <a:pt x="16632" y="143"/>
                    </a:cubicBezTo>
                    <a:cubicBezTo>
                      <a:pt x="15889" y="48"/>
                      <a:pt x="15144" y="0"/>
                      <a:pt x="14404" y="0"/>
                    </a:cubicBezTo>
                    <a:close/>
                  </a:path>
                </a:pathLst>
              </a:custGeom>
              <a:solidFill>
                <a:schemeClr val="accent2"/>
              </a:solid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0"/>
              <p:cNvSpPr/>
              <p:nvPr/>
            </p:nvSpPr>
            <p:spPr>
              <a:xfrm>
                <a:off x="2240502" y="4368934"/>
                <a:ext cx="446918" cy="200663"/>
              </a:xfrm>
              <a:custGeom>
                <a:rect b="b" l="l" r="r" t="t"/>
                <a:pathLst>
                  <a:path extrusionOk="0" h="11496" w="25604">
                    <a:moveTo>
                      <a:pt x="16217" y="0"/>
                    </a:moveTo>
                    <a:cubicBezTo>
                      <a:pt x="15072" y="0"/>
                      <a:pt x="13845" y="94"/>
                      <a:pt x="12561" y="269"/>
                    </a:cubicBezTo>
                    <a:cubicBezTo>
                      <a:pt x="8472" y="884"/>
                      <a:pt x="4464" y="1846"/>
                      <a:pt x="535" y="3129"/>
                    </a:cubicBezTo>
                    <a:lnTo>
                      <a:pt x="1" y="9543"/>
                    </a:lnTo>
                    <a:cubicBezTo>
                      <a:pt x="829" y="9917"/>
                      <a:pt x="1711" y="10184"/>
                      <a:pt x="2620" y="10264"/>
                    </a:cubicBezTo>
                    <a:cubicBezTo>
                      <a:pt x="3454" y="10264"/>
                      <a:pt x="9966" y="11496"/>
                      <a:pt x="15356" y="11496"/>
                    </a:cubicBezTo>
                    <a:cubicBezTo>
                      <a:pt x="16704" y="11496"/>
                      <a:pt x="17981" y="11419"/>
                      <a:pt x="19082" y="11226"/>
                    </a:cubicBezTo>
                    <a:cubicBezTo>
                      <a:pt x="24561" y="10264"/>
                      <a:pt x="25603" y="6469"/>
                      <a:pt x="24026" y="3369"/>
                    </a:cubicBezTo>
                    <a:cubicBezTo>
                      <a:pt x="22839" y="995"/>
                      <a:pt x="19960" y="0"/>
                      <a:pt x="16217" y="0"/>
                    </a:cubicBezTo>
                    <a:close/>
                  </a:path>
                </a:pathLst>
              </a:custGeom>
              <a:solidFill>
                <a:schemeClr val="accent2"/>
              </a:solid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0"/>
              <p:cNvSpPr/>
              <p:nvPr/>
            </p:nvSpPr>
            <p:spPr>
              <a:xfrm>
                <a:off x="635811" y="3788817"/>
                <a:ext cx="1973707" cy="679977"/>
              </a:xfrm>
              <a:custGeom>
                <a:rect b="b" l="l" r="r" t="t"/>
                <a:pathLst>
                  <a:path extrusionOk="0" h="38956" w="113074">
                    <a:moveTo>
                      <a:pt x="16380" y="1"/>
                    </a:moveTo>
                    <a:cubicBezTo>
                      <a:pt x="8781" y="1"/>
                      <a:pt x="3161" y="3016"/>
                      <a:pt x="1818" y="10601"/>
                    </a:cubicBezTo>
                    <a:cubicBezTo>
                      <a:pt x="0" y="20890"/>
                      <a:pt x="30039" y="31339"/>
                      <a:pt x="50911" y="35188"/>
                    </a:cubicBezTo>
                    <a:cubicBezTo>
                      <a:pt x="63330" y="37459"/>
                      <a:pt x="75767" y="38956"/>
                      <a:pt x="85946" y="38956"/>
                    </a:cubicBezTo>
                    <a:cubicBezTo>
                      <a:pt x="92898" y="38956"/>
                      <a:pt x="98797" y="38257"/>
                      <a:pt x="102918" y="36631"/>
                    </a:cubicBezTo>
                    <a:cubicBezTo>
                      <a:pt x="113073" y="32649"/>
                      <a:pt x="112833" y="18057"/>
                      <a:pt x="108931" y="11376"/>
                    </a:cubicBezTo>
                    <a:cubicBezTo>
                      <a:pt x="105853" y="6141"/>
                      <a:pt x="97165" y="4417"/>
                      <a:pt x="90282" y="4417"/>
                    </a:cubicBezTo>
                    <a:cubicBezTo>
                      <a:pt x="88380" y="4417"/>
                      <a:pt x="86616" y="4549"/>
                      <a:pt x="85146" y="4775"/>
                    </a:cubicBezTo>
                    <a:cubicBezTo>
                      <a:pt x="83929" y="4957"/>
                      <a:pt x="81856" y="5031"/>
                      <a:pt x="79273" y="5031"/>
                    </a:cubicBezTo>
                    <a:cubicBezTo>
                      <a:pt x="67446" y="5031"/>
                      <a:pt x="44925" y="3465"/>
                      <a:pt x="44925" y="3465"/>
                    </a:cubicBezTo>
                    <a:cubicBezTo>
                      <a:pt x="44925" y="3465"/>
                      <a:pt x="44734" y="3471"/>
                      <a:pt x="44368" y="3471"/>
                    </a:cubicBezTo>
                    <a:cubicBezTo>
                      <a:pt x="42354" y="3471"/>
                      <a:pt x="35041" y="3299"/>
                      <a:pt x="25068" y="1060"/>
                    </a:cubicBezTo>
                    <a:cubicBezTo>
                      <a:pt x="21993" y="377"/>
                      <a:pt x="19063" y="1"/>
                      <a:pt x="1638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0"/>
              <p:cNvSpPr/>
              <p:nvPr/>
            </p:nvSpPr>
            <p:spPr>
              <a:xfrm>
                <a:off x="1045847" y="3822680"/>
                <a:ext cx="1531153" cy="584550"/>
              </a:xfrm>
              <a:custGeom>
                <a:rect b="b" l="l" r="r" t="t"/>
                <a:pathLst>
                  <a:path extrusionOk="0" h="33489" w="87720">
                    <a:moveTo>
                      <a:pt x="73828" y="0"/>
                    </a:moveTo>
                    <a:cubicBezTo>
                      <a:pt x="72024" y="0"/>
                      <a:pt x="70123" y="284"/>
                      <a:pt x="68175" y="857"/>
                    </a:cubicBezTo>
                    <a:cubicBezTo>
                      <a:pt x="57726" y="3930"/>
                      <a:pt x="50671" y="11600"/>
                      <a:pt x="37362" y="18469"/>
                    </a:cubicBezTo>
                    <a:cubicBezTo>
                      <a:pt x="24053" y="25364"/>
                      <a:pt x="0" y="28491"/>
                      <a:pt x="0" y="28491"/>
                    </a:cubicBezTo>
                    <a:lnTo>
                      <a:pt x="0" y="33488"/>
                    </a:lnTo>
                    <a:lnTo>
                      <a:pt x="15180" y="33488"/>
                    </a:lnTo>
                    <a:cubicBezTo>
                      <a:pt x="22476" y="33488"/>
                      <a:pt x="58287" y="32980"/>
                      <a:pt x="66118" y="28704"/>
                    </a:cubicBezTo>
                    <a:cubicBezTo>
                      <a:pt x="73948" y="24402"/>
                      <a:pt x="81778" y="13685"/>
                      <a:pt x="81778" y="13685"/>
                    </a:cubicBezTo>
                    <a:lnTo>
                      <a:pt x="87524" y="15876"/>
                    </a:lnTo>
                    <a:cubicBezTo>
                      <a:pt x="87720" y="5417"/>
                      <a:pt x="81705" y="0"/>
                      <a:pt x="738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557909" y="3786635"/>
                <a:ext cx="1691948" cy="753934"/>
              </a:xfrm>
              <a:custGeom>
                <a:rect b="b" l="l" r="r" t="t"/>
                <a:pathLst>
                  <a:path extrusionOk="0" h="43193" w="96932">
                    <a:moveTo>
                      <a:pt x="16649" y="1"/>
                    </a:moveTo>
                    <a:cubicBezTo>
                      <a:pt x="13542" y="1"/>
                      <a:pt x="9105" y="494"/>
                      <a:pt x="5746" y="2869"/>
                    </a:cubicBezTo>
                    <a:cubicBezTo>
                      <a:pt x="0" y="6904"/>
                      <a:pt x="802" y="11207"/>
                      <a:pt x="6281" y="17407"/>
                    </a:cubicBezTo>
                    <a:cubicBezTo>
                      <a:pt x="11759" y="23607"/>
                      <a:pt x="25870" y="34564"/>
                      <a:pt x="56443" y="39589"/>
                    </a:cubicBezTo>
                    <a:cubicBezTo>
                      <a:pt x="74826" y="42594"/>
                      <a:pt x="85547" y="43193"/>
                      <a:pt x="91174" y="43193"/>
                    </a:cubicBezTo>
                    <a:cubicBezTo>
                      <a:pt x="94905" y="43193"/>
                      <a:pt x="96397" y="42929"/>
                      <a:pt x="96397" y="42929"/>
                    </a:cubicBezTo>
                    <a:lnTo>
                      <a:pt x="96931" y="36462"/>
                    </a:lnTo>
                    <a:lnTo>
                      <a:pt x="96931" y="36462"/>
                    </a:lnTo>
                    <a:cubicBezTo>
                      <a:pt x="96751" y="36463"/>
                      <a:pt x="96570" y="36464"/>
                      <a:pt x="96390" y="36464"/>
                    </a:cubicBezTo>
                    <a:cubicBezTo>
                      <a:pt x="83590" y="36464"/>
                      <a:pt x="71071" y="32729"/>
                      <a:pt x="60345" y="25745"/>
                    </a:cubicBezTo>
                    <a:cubicBezTo>
                      <a:pt x="43241" y="14307"/>
                      <a:pt x="35625" y="6797"/>
                      <a:pt x="23331" y="5568"/>
                    </a:cubicBezTo>
                    <a:lnTo>
                      <a:pt x="20391" y="250"/>
                    </a:lnTo>
                    <a:cubicBezTo>
                      <a:pt x="20391" y="250"/>
                      <a:pt x="18856" y="1"/>
                      <a:pt x="1664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0"/>
              <p:cNvSpPr/>
              <p:nvPr/>
            </p:nvSpPr>
            <p:spPr>
              <a:xfrm>
                <a:off x="727712" y="2942442"/>
                <a:ext cx="394658" cy="769731"/>
              </a:xfrm>
              <a:custGeom>
                <a:rect b="b" l="l" r="r" t="t"/>
                <a:pathLst>
                  <a:path extrusionOk="0" fill="none" h="44098" w="22610">
                    <a:moveTo>
                      <a:pt x="0" y="1"/>
                    </a:moveTo>
                    <a:cubicBezTo>
                      <a:pt x="0" y="1"/>
                      <a:pt x="22609" y="8820"/>
                      <a:pt x="15982" y="4409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
              <p:cNvSpPr/>
              <p:nvPr/>
            </p:nvSpPr>
            <p:spPr>
              <a:xfrm>
                <a:off x="1526330" y="2079100"/>
                <a:ext cx="775770" cy="837561"/>
              </a:xfrm>
              <a:custGeom>
                <a:rect b="b" l="l" r="r" t="t"/>
                <a:pathLst>
                  <a:path extrusionOk="0" h="47984" w="44444">
                    <a:moveTo>
                      <a:pt x="20842" y="0"/>
                    </a:moveTo>
                    <a:cubicBezTo>
                      <a:pt x="17153" y="0"/>
                      <a:pt x="13465" y="916"/>
                      <a:pt x="10129" y="2747"/>
                    </a:cubicBezTo>
                    <a:cubicBezTo>
                      <a:pt x="6521" y="4805"/>
                      <a:pt x="3688" y="7958"/>
                      <a:pt x="2058" y="11753"/>
                    </a:cubicBezTo>
                    <a:cubicBezTo>
                      <a:pt x="347" y="15789"/>
                      <a:pt x="1684" y="20519"/>
                      <a:pt x="1898" y="24741"/>
                    </a:cubicBezTo>
                    <a:cubicBezTo>
                      <a:pt x="2111" y="30327"/>
                      <a:pt x="1470" y="35939"/>
                      <a:pt x="0" y="41364"/>
                    </a:cubicBezTo>
                    <a:cubicBezTo>
                      <a:pt x="4609" y="43884"/>
                      <a:pt x="13625" y="47984"/>
                      <a:pt x="23679" y="47984"/>
                    </a:cubicBezTo>
                    <a:cubicBezTo>
                      <a:pt x="30473" y="47984"/>
                      <a:pt x="37740" y="46112"/>
                      <a:pt x="44443" y="40616"/>
                    </a:cubicBezTo>
                    <a:lnTo>
                      <a:pt x="43642" y="35939"/>
                    </a:lnTo>
                    <a:cubicBezTo>
                      <a:pt x="43321" y="33935"/>
                      <a:pt x="43054" y="31877"/>
                      <a:pt x="42786" y="29873"/>
                    </a:cubicBezTo>
                    <a:cubicBezTo>
                      <a:pt x="42305" y="25356"/>
                      <a:pt x="41477" y="20866"/>
                      <a:pt x="40328" y="16457"/>
                    </a:cubicBezTo>
                    <a:cubicBezTo>
                      <a:pt x="38965" y="11032"/>
                      <a:pt x="36747" y="5553"/>
                      <a:pt x="31268" y="2586"/>
                    </a:cubicBezTo>
                    <a:cubicBezTo>
                      <a:pt x="28004" y="862"/>
                      <a:pt x="24422" y="0"/>
                      <a:pt x="20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0"/>
              <p:cNvSpPr/>
              <p:nvPr/>
            </p:nvSpPr>
            <p:spPr>
              <a:xfrm>
                <a:off x="993132" y="2816731"/>
                <a:ext cx="1373813" cy="1278683"/>
              </a:xfrm>
              <a:custGeom>
                <a:rect b="b" l="l" r="r" t="t"/>
                <a:pathLst>
                  <a:path extrusionOk="0" h="73256" w="78706">
                    <a:moveTo>
                      <a:pt x="50012" y="1"/>
                    </a:moveTo>
                    <a:cubicBezTo>
                      <a:pt x="49602" y="1"/>
                      <a:pt x="49197" y="14"/>
                      <a:pt x="48800" y="41"/>
                    </a:cubicBezTo>
                    <a:cubicBezTo>
                      <a:pt x="48800" y="41"/>
                      <a:pt x="35865" y="1644"/>
                      <a:pt x="29799" y="3061"/>
                    </a:cubicBezTo>
                    <a:cubicBezTo>
                      <a:pt x="23732" y="4504"/>
                      <a:pt x="21568" y="6535"/>
                      <a:pt x="19376" y="10303"/>
                    </a:cubicBezTo>
                    <a:cubicBezTo>
                      <a:pt x="17185" y="14098"/>
                      <a:pt x="13951" y="28155"/>
                      <a:pt x="10824" y="34035"/>
                    </a:cubicBezTo>
                    <a:cubicBezTo>
                      <a:pt x="7671" y="39941"/>
                      <a:pt x="2005" y="41518"/>
                      <a:pt x="989" y="47771"/>
                    </a:cubicBezTo>
                    <a:cubicBezTo>
                      <a:pt x="1" y="54025"/>
                      <a:pt x="5506" y="56163"/>
                      <a:pt x="9622" y="56885"/>
                    </a:cubicBezTo>
                    <a:cubicBezTo>
                      <a:pt x="10421" y="57011"/>
                      <a:pt x="11147" y="57056"/>
                      <a:pt x="11839" y="57056"/>
                    </a:cubicBezTo>
                    <a:cubicBezTo>
                      <a:pt x="13590" y="57056"/>
                      <a:pt x="15124" y="56766"/>
                      <a:pt x="17081" y="56766"/>
                    </a:cubicBezTo>
                    <a:cubicBezTo>
                      <a:pt x="17297" y="56766"/>
                      <a:pt x="17519" y="56770"/>
                      <a:pt x="17746" y="56778"/>
                    </a:cubicBezTo>
                    <a:cubicBezTo>
                      <a:pt x="17746" y="56778"/>
                      <a:pt x="25496" y="72091"/>
                      <a:pt x="38431" y="73160"/>
                    </a:cubicBezTo>
                    <a:cubicBezTo>
                      <a:pt x="39211" y="73225"/>
                      <a:pt x="39979" y="73255"/>
                      <a:pt x="40734" y="73255"/>
                    </a:cubicBezTo>
                    <a:cubicBezTo>
                      <a:pt x="52509" y="73255"/>
                      <a:pt x="61314" y="65814"/>
                      <a:pt x="66839" y="62951"/>
                    </a:cubicBezTo>
                    <a:cubicBezTo>
                      <a:pt x="72719" y="59931"/>
                      <a:pt x="73093" y="52956"/>
                      <a:pt x="73307" y="44912"/>
                    </a:cubicBezTo>
                    <a:cubicBezTo>
                      <a:pt x="73494" y="36868"/>
                      <a:pt x="78705" y="18775"/>
                      <a:pt x="77342" y="13751"/>
                    </a:cubicBezTo>
                    <a:cubicBezTo>
                      <a:pt x="75952" y="8753"/>
                      <a:pt x="73921" y="7925"/>
                      <a:pt x="64995" y="3755"/>
                    </a:cubicBezTo>
                    <a:cubicBezTo>
                      <a:pt x="61475" y="2119"/>
                      <a:pt x="55266" y="1"/>
                      <a:pt x="50012" y="1"/>
                    </a:cubicBezTo>
                    <a:close/>
                  </a:path>
                </a:pathLst>
              </a:custGeom>
              <a:solidFill>
                <a:schemeClr val="l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0"/>
              <p:cNvSpPr/>
              <p:nvPr/>
            </p:nvSpPr>
            <p:spPr>
              <a:xfrm>
                <a:off x="2009589" y="2887406"/>
                <a:ext cx="237929" cy="792108"/>
              </a:xfrm>
              <a:custGeom>
                <a:rect b="b" l="l" r="r" t="t"/>
                <a:pathLst>
                  <a:path extrusionOk="0" h="45380" w="13631">
                    <a:moveTo>
                      <a:pt x="6602" y="0"/>
                    </a:moveTo>
                    <a:cubicBezTo>
                      <a:pt x="6442" y="11038"/>
                      <a:pt x="1" y="22984"/>
                      <a:pt x="1" y="22984"/>
                    </a:cubicBezTo>
                    <a:cubicBezTo>
                      <a:pt x="2433" y="26324"/>
                      <a:pt x="8286" y="45379"/>
                      <a:pt x="8286" y="45379"/>
                    </a:cubicBezTo>
                    <a:cubicBezTo>
                      <a:pt x="8286" y="45379"/>
                      <a:pt x="10023" y="17639"/>
                      <a:pt x="10290" y="12989"/>
                    </a:cubicBezTo>
                    <a:cubicBezTo>
                      <a:pt x="10557" y="8339"/>
                      <a:pt x="13631" y="3288"/>
                      <a:pt x="13631" y="3288"/>
                    </a:cubicBezTo>
                    <a:cubicBezTo>
                      <a:pt x="11626" y="1497"/>
                      <a:pt x="9248" y="562"/>
                      <a:pt x="6602" y="0"/>
                    </a:cubicBezTo>
                    <a:close/>
                  </a:path>
                </a:pathLst>
              </a:custGeom>
              <a:solidFill>
                <a:schemeClr val="accen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0"/>
              <p:cNvSpPr/>
              <p:nvPr/>
            </p:nvSpPr>
            <p:spPr>
              <a:xfrm>
                <a:off x="1360717" y="2877108"/>
                <a:ext cx="149764" cy="823509"/>
              </a:xfrm>
              <a:custGeom>
                <a:rect b="b" l="l" r="r" t="t"/>
                <a:pathLst>
                  <a:path extrusionOk="0" h="47179" w="8580">
                    <a:moveTo>
                      <a:pt x="8161" y="0"/>
                    </a:moveTo>
                    <a:cubicBezTo>
                      <a:pt x="8037" y="0"/>
                      <a:pt x="7917" y="59"/>
                      <a:pt x="7831" y="163"/>
                    </a:cubicBezTo>
                    <a:cubicBezTo>
                      <a:pt x="5800" y="2835"/>
                      <a:pt x="3689" y="17213"/>
                      <a:pt x="3502" y="18496"/>
                    </a:cubicBezTo>
                    <a:cubicBezTo>
                      <a:pt x="3074" y="19138"/>
                      <a:pt x="1" y="24108"/>
                      <a:pt x="1337" y="27315"/>
                    </a:cubicBezTo>
                    <a:cubicBezTo>
                      <a:pt x="1765" y="28277"/>
                      <a:pt x="2219" y="29159"/>
                      <a:pt x="2646" y="30015"/>
                    </a:cubicBezTo>
                    <a:cubicBezTo>
                      <a:pt x="3609" y="31992"/>
                      <a:pt x="4464" y="33703"/>
                      <a:pt x="4464" y="35413"/>
                    </a:cubicBezTo>
                    <a:cubicBezTo>
                      <a:pt x="4464" y="37818"/>
                      <a:pt x="589" y="46611"/>
                      <a:pt x="535" y="46718"/>
                    </a:cubicBezTo>
                    <a:cubicBezTo>
                      <a:pt x="535" y="46718"/>
                      <a:pt x="535" y="46744"/>
                      <a:pt x="535" y="46744"/>
                    </a:cubicBezTo>
                    <a:cubicBezTo>
                      <a:pt x="482" y="46931"/>
                      <a:pt x="589" y="47119"/>
                      <a:pt x="749" y="47172"/>
                    </a:cubicBezTo>
                    <a:lnTo>
                      <a:pt x="909" y="47172"/>
                    </a:lnTo>
                    <a:cubicBezTo>
                      <a:pt x="935" y="47176"/>
                      <a:pt x="961" y="47179"/>
                      <a:pt x="987" y="47179"/>
                    </a:cubicBezTo>
                    <a:cubicBezTo>
                      <a:pt x="1120" y="47179"/>
                      <a:pt x="1243" y="47119"/>
                      <a:pt x="1310" y="46985"/>
                    </a:cubicBezTo>
                    <a:cubicBezTo>
                      <a:pt x="1444" y="46611"/>
                      <a:pt x="5239" y="37952"/>
                      <a:pt x="5239" y="35413"/>
                    </a:cubicBezTo>
                    <a:cubicBezTo>
                      <a:pt x="5239" y="33569"/>
                      <a:pt x="4357" y="31805"/>
                      <a:pt x="3341" y="29747"/>
                    </a:cubicBezTo>
                    <a:cubicBezTo>
                      <a:pt x="2914" y="28892"/>
                      <a:pt x="2486" y="28010"/>
                      <a:pt x="2085" y="27075"/>
                    </a:cubicBezTo>
                    <a:cubicBezTo>
                      <a:pt x="802" y="24055"/>
                      <a:pt x="4197" y="18844"/>
                      <a:pt x="4197" y="18790"/>
                    </a:cubicBezTo>
                    <a:cubicBezTo>
                      <a:pt x="4223" y="18737"/>
                      <a:pt x="4250" y="18710"/>
                      <a:pt x="4250" y="18656"/>
                    </a:cubicBezTo>
                    <a:cubicBezTo>
                      <a:pt x="4277" y="18496"/>
                      <a:pt x="6495" y="3156"/>
                      <a:pt x="8473" y="564"/>
                    </a:cubicBezTo>
                    <a:cubicBezTo>
                      <a:pt x="8473" y="564"/>
                      <a:pt x="8473" y="537"/>
                      <a:pt x="8473" y="537"/>
                    </a:cubicBezTo>
                    <a:cubicBezTo>
                      <a:pt x="8579" y="377"/>
                      <a:pt x="8526" y="163"/>
                      <a:pt x="8366" y="56"/>
                    </a:cubicBezTo>
                    <a:cubicBezTo>
                      <a:pt x="8299" y="18"/>
                      <a:pt x="8230" y="0"/>
                      <a:pt x="81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1321531" y="3743870"/>
                <a:ext cx="142764" cy="56921"/>
              </a:xfrm>
              <a:custGeom>
                <a:rect b="b" l="l" r="r" t="t"/>
                <a:pathLst>
                  <a:path extrusionOk="0" h="3261" w="8179">
                    <a:moveTo>
                      <a:pt x="1" y="0"/>
                    </a:moveTo>
                    <a:lnTo>
                      <a:pt x="1" y="0"/>
                    </a:lnTo>
                    <a:cubicBezTo>
                      <a:pt x="1" y="1"/>
                      <a:pt x="4678" y="2539"/>
                      <a:pt x="8179" y="3261"/>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1403639" y="3837639"/>
                <a:ext cx="80712" cy="15395"/>
              </a:xfrm>
              <a:custGeom>
                <a:rect b="b" l="l" r="r" t="t"/>
                <a:pathLst>
                  <a:path extrusionOk="0" h="882" w="4624">
                    <a:moveTo>
                      <a:pt x="0" y="0"/>
                    </a:moveTo>
                    <a:cubicBezTo>
                      <a:pt x="1497" y="508"/>
                      <a:pt x="3047" y="802"/>
                      <a:pt x="4624" y="88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1332266" y="3776057"/>
                <a:ext cx="142293" cy="58317"/>
              </a:xfrm>
              <a:custGeom>
                <a:rect b="b" l="l" r="r" t="t"/>
                <a:pathLst>
                  <a:path extrusionOk="0" h="3341" w="8152">
                    <a:moveTo>
                      <a:pt x="1" y="0"/>
                    </a:moveTo>
                    <a:lnTo>
                      <a:pt x="1" y="0"/>
                    </a:lnTo>
                    <a:cubicBezTo>
                      <a:pt x="2486" y="1577"/>
                      <a:pt x="5239" y="2726"/>
                      <a:pt x="8152" y="3341"/>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1636873" y="2834221"/>
                <a:ext cx="103107" cy="128312"/>
              </a:xfrm>
              <a:custGeom>
                <a:rect b="b" l="l" r="r" t="t"/>
                <a:pathLst>
                  <a:path extrusionOk="0" h="7351" w="5907">
                    <a:moveTo>
                      <a:pt x="4357" y="1"/>
                    </a:moveTo>
                    <a:lnTo>
                      <a:pt x="642" y="402"/>
                    </a:lnTo>
                    <a:lnTo>
                      <a:pt x="1" y="2593"/>
                    </a:lnTo>
                    <a:lnTo>
                      <a:pt x="5907" y="7350"/>
                    </a:lnTo>
                    <a:lnTo>
                      <a:pt x="5880" y="883"/>
                    </a:lnTo>
                    <a:lnTo>
                      <a:pt x="4357" y="1"/>
                    </a:lnTo>
                    <a:close/>
                  </a:path>
                </a:pathLst>
              </a:custGeom>
              <a:solidFill>
                <a:schemeClr val="accen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950211" y="3881940"/>
                <a:ext cx="14959" cy="1885"/>
              </a:xfrm>
              <a:custGeom>
                <a:rect b="b" l="l" r="r" t="t"/>
                <a:pathLst>
                  <a:path extrusionOk="0" h="108" w="857">
                    <a:moveTo>
                      <a:pt x="856" y="108"/>
                    </a:moveTo>
                    <a:lnTo>
                      <a:pt x="1" y="1"/>
                    </a:lnTo>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0"/>
              <p:cNvSpPr/>
              <p:nvPr/>
            </p:nvSpPr>
            <p:spPr>
              <a:xfrm>
                <a:off x="1619627" y="2261854"/>
                <a:ext cx="563989" cy="629759"/>
              </a:xfrm>
              <a:custGeom>
                <a:rect b="b" l="l" r="r" t="t"/>
                <a:pathLst>
                  <a:path extrusionOk="0" h="36079" w="32311">
                    <a:moveTo>
                      <a:pt x="10022" y="0"/>
                    </a:moveTo>
                    <a:cubicBezTo>
                      <a:pt x="7002" y="81"/>
                      <a:pt x="4196" y="1604"/>
                      <a:pt x="2459" y="4116"/>
                    </a:cubicBezTo>
                    <a:cubicBezTo>
                      <a:pt x="481" y="6842"/>
                      <a:pt x="641" y="10022"/>
                      <a:pt x="481" y="13176"/>
                    </a:cubicBezTo>
                    <a:cubicBezTo>
                      <a:pt x="321" y="16329"/>
                      <a:pt x="0" y="19830"/>
                      <a:pt x="695" y="22984"/>
                    </a:cubicBezTo>
                    <a:cubicBezTo>
                      <a:pt x="1603" y="27206"/>
                      <a:pt x="5933" y="36079"/>
                      <a:pt x="11171" y="36079"/>
                    </a:cubicBezTo>
                    <a:cubicBezTo>
                      <a:pt x="15928" y="36079"/>
                      <a:pt x="24400" y="29585"/>
                      <a:pt x="27286" y="25763"/>
                    </a:cubicBezTo>
                    <a:cubicBezTo>
                      <a:pt x="27927" y="25549"/>
                      <a:pt x="28542" y="25255"/>
                      <a:pt x="29050" y="24828"/>
                    </a:cubicBezTo>
                    <a:cubicBezTo>
                      <a:pt x="30146" y="23973"/>
                      <a:pt x="32310" y="22583"/>
                      <a:pt x="32150" y="19750"/>
                    </a:cubicBezTo>
                    <a:lnTo>
                      <a:pt x="32150" y="19750"/>
                    </a:lnTo>
                    <a:cubicBezTo>
                      <a:pt x="31239" y="20190"/>
                      <a:pt x="30476" y="20380"/>
                      <a:pt x="29837" y="20380"/>
                    </a:cubicBezTo>
                    <a:cubicBezTo>
                      <a:pt x="27103" y="20380"/>
                      <a:pt x="26655" y="16894"/>
                      <a:pt x="26698" y="14619"/>
                    </a:cubicBezTo>
                    <a:cubicBezTo>
                      <a:pt x="26752" y="14592"/>
                      <a:pt x="26778" y="14539"/>
                      <a:pt x="26805" y="14485"/>
                    </a:cubicBezTo>
                    <a:cubicBezTo>
                      <a:pt x="27152" y="13202"/>
                      <a:pt x="26805" y="6788"/>
                      <a:pt x="22743" y="4223"/>
                    </a:cubicBezTo>
                    <a:cubicBezTo>
                      <a:pt x="19162" y="1951"/>
                      <a:pt x="14431" y="0"/>
                      <a:pt x="10022" y="0"/>
                    </a:cubicBezTo>
                    <a:close/>
                  </a:path>
                </a:pathLst>
              </a:custGeom>
              <a:solidFill>
                <a:schemeClr val="l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1700322" y="2172152"/>
                <a:ext cx="645154" cy="445364"/>
              </a:xfrm>
              <a:custGeom>
                <a:rect b="b" l="l" r="r" t="t"/>
                <a:pathLst>
                  <a:path extrusionOk="0" h="25515" w="36961">
                    <a:moveTo>
                      <a:pt x="10497" y="0"/>
                    </a:moveTo>
                    <a:cubicBezTo>
                      <a:pt x="5052" y="0"/>
                      <a:pt x="1024" y="3120"/>
                      <a:pt x="0" y="7251"/>
                    </a:cubicBezTo>
                    <a:cubicBezTo>
                      <a:pt x="0" y="7251"/>
                      <a:pt x="2523" y="5848"/>
                      <a:pt x="4746" y="5848"/>
                    </a:cubicBezTo>
                    <a:cubicBezTo>
                      <a:pt x="5799" y="5848"/>
                      <a:pt x="6785" y="6163"/>
                      <a:pt x="7403" y="7090"/>
                    </a:cubicBezTo>
                    <a:cubicBezTo>
                      <a:pt x="9111" y="9688"/>
                      <a:pt x="16405" y="25514"/>
                      <a:pt x="24724" y="25514"/>
                    </a:cubicBezTo>
                    <a:cubicBezTo>
                      <a:pt x="25648" y="25514"/>
                      <a:pt x="26584" y="25319"/>
                      <a:pt x="27527" y="24889"/>
                    </a:cubicBezTo>
                    <a:cubicBezTo>
                      <a:pt x="36961" y="20586"/>
                      <a:pt x="27447" y="6449"/>
                      <a:pt x="18307" y="1959"/>
                    </a:cubicBezTo>
                    <a:cubicBezTo>
                      <a:pt x="15522" y="595"/>
                      <a:pt x="12874" y="0"/>
                      <a:pt x="10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0"/>
              <p:cNvSpPr/>
              <p:nvPr/>
            </p:nvSpPr>
            <p:spPr>
              <a:xfrm>
                <a:off x="1778223" y="3428930"/>
                <a:ext cx="286908" cy="129760"/>
              </a:xfrm>
              <a:custGeom>
                <a:rect b="b" l="l" r="r" t="t"/>
                <a:pathLst>
                  <a:path extrusionOk="0" h="7434" w="16437">
                    <a:moveTo>
                      <a:pt x="473" y="0"/>
                    </a:moveTo>
                    <a:cubicBezTo>
                      <a:pt x="396" y="0"/>
                      <a:pt x="315" y="20"/>
                      <a:pt x="241" y="58"/>
                    </a:cubicBezTo>
                    <a:cubicBezTo>
                      <a:pt x="241" y="58"/>
                      <a:pt x="214" y="58"/>
                      <a:pt x="214" y="84"/>
                    </a:cubicBezTo>
                    <a:cubicBezTo>
                      <a:pt x="54" y="164"/>
                      <a:pt x="0" y="378"/>
                      <a:pt x="107" y="539"/>
                    </a:cubicBezTo>
                    <a:cubicBezTo>
                      <a:pt x="4330" y="4868"/>
                      <a:pt x="10049" y="7327"/>
                      <a:pt x="16089" y="7434"/>
                    </a:cubicBezTo>
                    <a:cubicBezTo>
                      <a:pt x="16276" y="7434"/>
                      <a:pt x="16436" y="7273"/>
                      <a:pt x="16436" y="7059"/>
                    </a:cubicBezTo>
                    <a:cubicBezTo>
                      <a:pt x="16436" y="6872"/>
                      <a:pt x="16276" y="6712"/>
                      <a:pt x="16089" y="6712"/>
                    </a:cubicBezTo>
                    <a:cubicBezTo>
                      <a:pt x="10289" y="6605"/>
                      <a:pt x="4784" y="4227"/>
                      <a:pt x="722" y="84"/>
                    </a:cubicBezTo>
                    <a:cubicBezTo>
                      <a:pt x="650" y="27"/>
                      <a:pt x="563" y="0"/>
                      <a:pt x="4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a:off x="763163" y="2698560"/>
                <a:ext cx="1395265" cy="1155888"/>
              </a:xfrm>
              <a:custGeom>
                <a:rect b="b" l="l" r="r" t="t"/>
                <a:pathLst>
                  <a:path extrusionOk="0" h="66221" w="79935">
                    <a:moveTo>
                      <a:pt x="45336" y="1"/>
                    </a:moveTo>
                    <a:cubicBezTo>
                      <a:pt x="42708" y="1"/>
                      <a:pt x="38350" y="6891"/>
                      <a:pt x="38350" y="6891"/>
                    </a:cubicBezTo>
                    <a:cubicBezTo>
                      <a:pt x="38350" y="6891"/>
                      <a:pt x="16997" y="16271"/>
                      <a:pt x="7750" y="31558"/>
                    </a:cubicBezTo>
                    <a:cubicBezTo>
                      <a:pt x="7750" y="31558"/>
                      <a:pt x="6227" y="30684"/>
                      <a:pt x="4658" y="30684"/>
                    </a:cubicBezTo>
                    <a:cubicBezTo>
                      <a:pt x="3681" y="30684"/>
                      <a:pt x="2687" y="31023"/>
                      <a:pt x="2031" y="32119"/>
                    </a:cubicBezTo>
                    <a:cubicBezTo>
                      <a:pt x="0" y="35433"/>
                      <a:pt x="8258" y="39014"/>
                      <a:pt x="8258" y="39014"/>
                    </a:cubicBezTo>
                    <a:cubicBezTo>
                      <a:pt x="8258" y="39014"/>
                      <a:pt x="11893" y="58229"/>
                      <a:pt x="32578" y="66220"/>
                    </a:cubicBezTo>
                    <a:lnTo>
                      <a:pt x="79934" y="57668"/>
                    </a:lnTo>
                    <a:cubicBezTo>
                      <a:pt x="79934" y="57668"/>
                      <a:pt x="76513" y="26240"/>
                      <a:pt x="47570" y="8762"/>
                    </a:cubicBezTo>
                    <a:cubicBezTo>
                      <a:pt x="47570" y="8762"/>
                      <a:pt x="48239" y="798"/>
                      <a:pt x="45700" y="49"/>
                    </a:cubicBezTo>
                    <a:cubicBezTo>
                      <a:pt x="45583" y="16"/>
                      <a:pt x="45461" y="1"/>
                      <a:pt x="45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a:off x="763163" y="2686813"/>
                <a:ext cx="1395265" cy="1167635"/>
              </a:xfrm>
              <a:custGeom>
                <a:rect b="b" l="l" r="r" t="t"/>
                <a:pathLst>
                  <a:path extrusionOk="0" fill="none" h="66894" w="79935">
                    <a:moveTo>
                      <a:pt x="79934" y="58341"/>
                    </a:moveTo>
                    <a:cubicBezTo>
                      <a:pt x="79934" y="58341"/>
                      <a:pt x="76513" y="26913"/>
                      <a:pt x="47570" y="9435"/>
                    </a:cubicBezTo>
                    <a:cubicBezTo>
                      <a:pt x="47570" y="9435"/>
                      <a:pt x="48239" y="1471"/>
                      <a:pt x="45700" y="722"/>
                    </a:cubicBezTo>
                    <a:cubicBezTo>
                      <a:pt x="43134" y="1"/>
                      <a:pt x="38350" y="7564"/>
                      <a:pt x="38350" y="7564"/>
                    </a:cubicBezTo>
                    <a:cubicBezTo>
                      <a:pt x="38350" y="7564"/>
                      <a:pt x="16997" y="16944"/>
                      <a:pt x="7750" y="32231"/>
                    </a:cubicBezTo>
                    <a:cubicBezTo>
                      <a:pt x="7750" y="32231"/>
                      <a:pt x="3742" y="29933"/>
                      <a:pt x="2031" y="32792"/>
                    </a:cubicBezTo>
                    <a:cubicBezTo>
                      <a:pt x="0" y="36106"/>
                      <a:pt x="8258" y="39687"/>
                      <a:pt x="8258" y="39687"/>
                    </a:cubicBezTo>
                    <a:cubicBezTo>
                      <a:pt x="8258" y="39687"/>
                      <a:pt x="11893" y="58902"/>
                      <a:pt x="32578" y="66893"/>
                    </a:cubicBezTo>
                  </a:path>
                </a:pathLst>
              </a:custGeom>
              <a:no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a:off x="1254364" y="2941569"/>
                <a:ext cx="1196069" cy="986487"/>
              </a:xfrm>
              <a:custGeom>
                <a:rect b="b" l="l" r="r" t="t"/>
                <a:pathLst>
                  <a:path extrusionOk="0" h="56516" w="68523">
                    <a:moveTo>
                      <a:pt x="57471" y="1"/>
                    </a:moveTo>
                    <a:cubicBezTo>
                      <a:pt x="55471" y="1"/>
                      <a:pt x="52605" y="4447"/>
                      <a:pt x="52247" y="20202"/>
                    </a:cubicBezTo>
                    <a:lnTo>
                      <a:pt x="51873" y="40352"/>
                    </a:lnTo>
                    <a:cubicBezTo>
                      <a:pt x="51873" y="40512"/>
                      <a:pt x="51793" y="40619"/>
                      <a:pt x="51660" y="40700"/>
                    </a:cubicBezTo>
                    <a:cubicBezTo>
                      <a:pt x="50109" y="41475"/>
                      <a:pt x="39794" y="46579"/>
                      <a:pt x="33834" y="48102"/>
                    </a:cubicBezTo>
                    <a:cubicBezTo>
                      <a:pt x="30253" y="49064"/>
                      <a:pt x="26565" y="49626"/>
                      <a:pt x="22877" y="49706"/>
                    </a:cubicBezTo>
                    <a:cubicBezTo>
                      <a:pt x="22289" y="49706"/>
                      <a:pt x="19723" y="45964"/>
                      <a:pt x="18360" y="44708"/>
                    </a:cubicBezTo>
                    <a:cubicBezTo>
                      <a:pt x="16997" y="43452"/>
                      <a:pt x="15875" y="43426"/>
                      <a:pt x="13390" y="42276"/>
                    </a:cubicBezTo>
                    <a:cubicBezTo>
                      <a:pt x="11079" y="41236"/>
                      <a:pt x="9630" y="40754"/>
                      <a:pt x="8965" y="40754"/>
                    </a:cubicBezTo>
                    <a:cubicBezTo>
                      <a:pt x="8623" y="40754"/>
                      <a:pt x="8489" y="40882"/>
                      <a:pt x="8552" y="41127"/>
                    </a:cubicBezTo>
                    <a:cubicBezTo>
                      <a:pt x="8766" y="41849"/>
                      <a:pt x="8953" y="42544"/>
                      <a:pt x="10717" y="43452"/>
                    </a:cubicBezTo>
                    <a:cubicBezTo>
                      <a:pt x="12214" y="44201"/>
                      <a:pt x="13283" y="44842"/>
                      <a:pt x="13577" y="45002"/>
                    </a:cubicBezTo>
                    <a:cubicBezTo>
                      <a:pt x="13630" y="45056"/>
                      <a:pt x="13684" y="45109"/>
                      <a:pt x="13710" y="45163"/>
                    </a:cubicBezTo>
                    <a:cubicBezTo>
                      <a:pt x="13834" y="45410"/>
                      <a:pt x="13660" y="45703"/>
                      <a:pt x="13401" y="45703"/>
                    </a:cubicBezTo>
                    <a:cubicBezTo>
                      <a:pt x="13380" y="45703"/>
                      <a:pt x="13358" y="45701"/>
                      <a:pt x="13336" y="45697"/>
                    </a:cubicBezTo>
                    <a:cubicBezTo>
                      <a:pt x="12027" y="45537"/>
                      <a:pt x="9301" y="45163"/>
                      <a:pt x="7964" y="44895"/>
                    </a:cubicBezTo>
                    <a:cubicBezTo>
                      <a:pt x="6361" y="44575"/>
                      <a:pt x="2459" y="42143"/>
                      <a:pt x="1791" y="41742"/>
                    </a:cubicBezTo>
                    <a:cubicBezTo>
                      <a:pt x="1738" y="41715"/>
                      <a:pt x="1657" y="41688"/>
                      <a:pt x="1577" y="41688"/>
                    </a:cubicBezTo>
                    <a:cubicBezTo>
                      <a:pt x="1176" y="41715"/>
                      <a:pt x="0" y="41929"/>
                      <a:pt x="1150" y="43719"/>
                    </a:cubicBezTo>
                    <a:cubicBezTo>
                      <a:pt x="2192" y="45323"/>
                      <a:pt x="4811" y="48450"/>
                      <a:pt x="5800" y="49358"/>
                    </a:cubicBezTo>
                    <a:cubicBezTo>
                      <a:pt x="5826" y="49358"/>
                      <a:pt x="5826" y="49385"/>
                      <a:pt x="5826" y="49385"/>
                    </a:cubicBezTo>
                    <a:cubicBezTo>
                      <a:pt x="6227" y="49706"/>
                      <a:pt x="6655" y="50027"/>
                      <a:pt x="7083" y="50347"/>
                    </a:cubicBezTo>
                    <a:cubicBezTo>
                      <a:pt x="7387" y="50550"/>
                      <a:pt x="7209" y="51019"/>
                      <a:pt x="6870" y="51019"/>
                    </a:cubicBezTo>
                    <a:cubicBezTo>
                      <a:pt x="6852" y="51019"/>
                      <a:pt x="6834" y="51018"/>
                      <a:pt x="6815" y="51015"/>
                    </a:cubicBezTo>
                    <a:cubicBezTo>
                      <a:pt x="6496" y="50968"/>
                      <a:pt x="6180" y="50938"/>
                      <a:pt x="5913" y="50938"/>
                    </a:cubicBezTo>
                    <a:cubicBezTo>
                      <a:pt x="5422" y="50938"/>
                      <a:pt x="5100" y="51042"/>
                      <a:pt x="5239" y="51336"/>
                    </a:cubicBezTo>
                    <a:cubicBezTo>
                      <a:pt x="5613" y="52245"/>
                      <a:pt x="7964" y="52592"/>
                      <a:pt x="10904" y="53848"/>
                    </a:cubicBezTo>
                    <a:cubicBezTo>
                      <a:pt x="13844" y="55104"/>
                      <a:pt x="20525" y="55265"/>
                      <a:pt x="24240" y="55799"/>
                    </a:cubicBezTo>
                    <a:cubicBezTo>
                      <a:pt x="28249" y="56275"/>
                      <a:pt x="32287" y="56515"/>
                      <a:pt x="36324" y="56515"/>
                    </a:cubicBezTo>
                    <a:cubicBezTo>
                      <a:pt x="39096" y="56515"/>
                      <a:pt x="41868" y="56402"/>
                      <a:pt x="44631" y="56173"/>
                    </a:cubicBezTo>
                    <a:cubicBezTo>
                      <a:pt x="52461" y="55425"/>
                      <a:pt x="64220" y="50641"/>
                      <a:pt x="66385" y="49011"/>
                    </a:cubicBezTo>
                    <a:cubicBezTo>
                      <a:pt x="68523" y="47408"/>
                      <a:pt x="67160" y="29341"/>
                      <a:pt x="66572" y="25226"/>
                    </a:cubicBezTo>
                    <a:cubicBezTo>
                      <a:pt x="65984" y="21110"/>
                      <a:pt x="64808" y="13440"/>
                      <a:pt x="64033" y="9832"/>
                    </a:cubicBezTo>
                    <a:cubicBezTo>
                      <a:pt x="63231" y="6224"/>
                      <a:pt x="60105" y="1254"/>
                      <a:pt x="58154" y="185"/>
                    </a:cubicBezTo>
                    <a:cubicBezTo>
                      <a:pt x="57943" y="66"/>
                      <a:pt x="57713" y="1"/>
                      <a:pt x="57471" y="1"/>
                    </a:cubicBezTo>
                    <a:close/>
                  </a:path>
                </a:pathLst>
              </a:custGeom>
              <a:solidFill>
                <a:schemeClr val="lt1"/>
              </a:solidFill>
              <a:ln cap="rnd"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879308" y="3350278"/>
                <a:ext cx="410053" cy="389718"/>
              </a:xfrm>
              <a:custGeom>
                <a:rect b="b" l="l" r="r" t="t"/>
                <a:pathLst>
                  <a:path extrusionOk="0" h="22327" w="23492">
                    <a:moveTo>
                      <a:pt x="18600" y="0"/>
                    </a:moveTo>
                    <a:cubicBezTo>
                      <a:pt x="18367" y="0"/>
                      <a:pt x="18133" y="110"/>
                      <a:pt x="17987" y="341"/>
                    </a:cubicBezTo>
                    <a:cubicBezTo>
                      <a:pt x="16624" y="2452"/>
                      <a:pt x="14539" y="4751"/>
                      <a:pt x="12936" y="6434"/>
                    </a:cubicBezTo>
                    <a:cubicBezTo>
                      <a:pt x="12781" y="6596"/>
                      <a:pt x="12596" y="6665"/>
                      <a:pt x="12416" y="6665"/>
                    </a:cubicBezTo>
                    <a:cubicBezTo>
                      <a:pt x="11913" y="6665"/>
                      <a:pt x="11445" y="6123"/>
                      <a:pt x="11760" y="5552"/>
                    </a:cubicBezTo>
                    <a:cubicBezTo>
                      <a:pt x="12405" y="4350"/>
                      <a:pt x="12457" y="2999"/>
                      <a:pt x="11360" y="2999"/>
                    </a:cubicBezTo>
                    <a:cubicBezTo>
                      <a:pt x="11140" y="2999"/>
                      <a:pt x="10874" y="3053"/>
                      <a:pt x="10557" y="3174"/>
                    </a:cubicBezTo>
                    <a:cubicBezTo>
                      <a:pt x="7510" y="4323"/>
                      <a:pt x="2459" y="13463"/>
                      <a:pt x="2459" y="13463"/>
                    </a:cubicBezTo>
                    <a:cubicBezTo>
                      <a:pt x="1" y="16723"/>
                      <a:pt x="1551" y="20999"/>
                      <a:pt x="7029" y="22175"/>
                    </a:cubicBezTo>
                    <a:cubicBezTo>
                      <a:pt x="7507" y="22278"/>
                      <a:pt x="7986" y="22327"/>
                      <a:pt x="8466" y="22327"/>
                    </a:cubicBezTo>
                    <a:cubicBezTo>
                      <a:pt x="13455" y="22327"/>
                      <a:pt x="18405" y="17049"/>
                      <a:pt x="20819" y="12928"/>
                    </a:cubicBezTo>
                    <a:cubicBezTo>
                      <a:pt x="23492" y="8439"/>
                      <a:pt x="20846" y="5766"/>
                      <a:pt x="20846" y="5766"/>
                    </a:cubicBezTo>
                    <a:lnTo>
                      <a:pt x="20606" y="5766"/>
                    </a:lnTo>
                    <a:cubicBezTo>
                      <a:pt x="21274" y="2987"/>
                      <a:pt x="20312" y="1971"/>
                      <a:pt x="19911" y="1677"/>
                    </a:cubicBezTo>
                    <a:cubicBezTo>
                      <a:pt x="19804" y="1597"/>
                      <a:pt x="19697" y="1490"/>
                      <a:pt x="19643" y="1357"/>
                    </a:cubicBezTo>
                    <a:lnTo>
                      <a:pt x="19269" y="448"/>
                    </a:lnTo>
                    <a:cubicBezTo>
                      <a:pt x="19153" y="157"/>
                      <a:pt x="18878" y="0"/>
                      <a:pt x="1860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9" name="Google Shape;1619;p50"/>
            <p:cNvSpPr/>
            <p:nvPr/>
          </p:nvSpPr>
          <p:spPr>
            <a:xfrm flipH="1">
              <a:off x="1876035" y="1278475"/>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50"/>
          <p:cNvSpPr/>
          <p:nvPr/>
        </p:nvSpPr>
        <p:spPr>
          <a:xfrm>
            <a:off x="3489943" y="889151"/>
            <a:ext cx="2299027" cy="184868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txBox="1"/>
          <p:nvPr>
            <p:ph type="title"/>
          </p:nvPr>
        </p:nvSpPr>
        <p:spPr>
          <a:xfrm>
            <a:off x="3190875" y="2378175"/>
            <a:ext cx="58242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K-Nearest Neighbor</a:t>
            </a:r>
            <a:endParaRPr/>
          </a:p>
        </p:txBody>
      </p:sp>
      <p:sp>
        <p:nvSpPr>
          <p:cNvPr id="1622" name="Google Shape;1622;p50"/>
          <p:cNvSpPr txBox="1"/>
          <p:nvPr>
            <p:ph idx="2" type="title"/>
          </p:nvPr>
        </p:nvSpPr>
        <p:spPr>
          <a:xfrm>
            <a:off x="3907975" y="1278475"/>
            <a:ext cx="17664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51"/>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Elbow Graph &amp; Optimal K-Value</a:t>
            </a:r>
            <a:endParaRPr>
              <a:solidFill>
                <a:schemeClr val="accent2"/>
              </a:solidFill>
            </a:endParaRPr>
          </a:p>
        </p:txBody>
      </p:sp>
      <p:sp>
        <p:nvSpPr>
          <p:cNvPr id="1628" name="Google Shape;1628;p51"/>
          <p:cNvSpPr/>
          <p:nvPr/>
        </p:nvSpPr>
        <p:spPr>
          <a:xfrm>
            <a:off x="3065425" y="2571750"/>
            <a:ext cx="139200" cy="13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1"/>
          <p:cNvSpPr/>
          <p:nvPr/>
        </p:nvSpPr>
        <p:spPr>
          <a:xfrm>
            <a:off x="4615550" y="3579600"/>
            <a:ext cx="139200" cy="13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1"/>
          <p:cNvSpPr/>
          <p:nvPr/>
        </p:nvSpPr>
        <p:spPr>
          <a:xfrm>
            <a:off x="4432800" y="2343300"/>
            <a:ext cx="139200" cy="13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1"/>
          <p:cNvSpPr/>
          <p:nvPr/>
        </p:nvSpPr>
        <p:spPr>
          <a:xfrm>
            <a:off x="6104850" y="3718800"/>
            <a:ext cx="139200" cy="139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32" name="Google Shape;1632;p51"/>
          <p:cNvGraphicFramePr/>
          <p:nvPr/>
        </p:nvGraphicFramePr>
        <p:xfrm>
          <a:off x="833625" y="1198750"/>
          <a:ext cx="3000000" cy="3000000"/>
        </p:xfrm>
        <a:graphic>
          <a:graphicData uri="http://schemas.openxmlformats.org/drawingml/2006/table">
            <a:tbl>
              <a:tblPr>
                <a:noFill/>
                <a:tableStyleId>{997E8DFE-F8C5-4277-B847-B78097F0DE71}</a:tableStyleId>
              </a:tblPr>
              <a:tblGrid>
                <a:gridCol w="1215250"/>
                <a:gridCol w="1533950"/>
              </a:tblGrid>
              <a:tr h="473400">
                <a:tc>
                  <a:txBody>
                    <a:bodyPr/>
                    <a:lstStyle/>
                    <a:p>
                      <a:pPr indent="0" lvl="0" marL="0" rtl="0" algn="l">
                        <a:spcBef>
                          <a:spcPts val="0"/>
                        </a:spcBef>
                        <a:spcAft>
                          <a:spcPts val="0"/>
                        </a:spcAft>
                        <a:buNone/>
                      </a:pPr>
                      <a:r>
                        <a:rPr lang="en"/>
                        <a:t># of Clusters</a:t>
                      </a:r>
                      <a:endParaRPr/>
                    </a:p>
                  </a:txBody>
                  <a:tcPr marT="91425" marB="91425" marR="91425" marL="91425"/>
                </a:tc>
                <a:tc>
                  <a:txBody>
                    <a:bodyPr/>
                    <a:lstStyle/>
                    <a:p>
                      <a:pPr indent="0" lvl="0" marL="0" rtl="0" algn="l">
                        <a:spcBef>
                          <a:spcPts val="0"/>
                        </a:spcBef>
                        <a:spcAft>
                          <a:spcPts val="0"/>
                        </a:spcAft>
                        <a:buNone/>
                      </a:pPr>
                      <a:r>
                        <a:rPr lang="en"/>
                        <a:t>Silhouette Score</a:t>
                      </a:r>
                      <a:endParaRPr/>
                    </a:p>
                  </a:txBody>
                  <a:tcPr marT="91425" marB="91425" marR="91425" marL="91425"/>
                </a:tc>
              </a:tr>
              <a:tr h="4734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0.5778</a:t>
                      </a:r>
                      <a:endParaRPr/>
                    </a:p>
                  </a:txBody>
                  <a:tcPr marT="91425" marB="91425" marR="91425" marL="91425"/>
                </a:tc>
              </a:tr>
              <a:tr h="4734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0.4646</a:t>
                      </a:r>
                      <a:endParaRPr/>
                    </a:p>
                  </a:txBody>
                  <a:tcPr marT="91425" marB="91425" marR="91425" marL="91425"/>
                </a:tc>
              </a:tr>
              <a:tr h="5200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0.2635</a:t>
                      </a:r>
                      <a:endParaRPr/>
                    </a:p>
                  </a:txBody>
                  <a:tcPr marT="91425" marB="91425" marR="91425" marL="91425"/>
                </a:tc>
              </a:tr>
              <a:tr h="4734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0.2603</a:t>
                      </a:r>
                      <a:endParaRPr/>
                    </a:p>
                  </a:txBody>
                  <a:tcPr marT="91425" marB="91425" marR="91425" marL="91425"/>
                </a:tc>
              </a:tr>
              <a:tr h="4734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0.2523</a:t>
                      </a:r>
                      <a:endParaRPr/>
                    </a:p>
                  </a:txBody>
                  <a:tcPr marT="91425" marB="91425" marR="91425" marL="91425"/>
                </a:tc>
              </a:tr>
              <a:tr h="4734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0.2555</a:t>
                      </a:r>
                      <a:endParaRPr/>
                    </a:p>
                  </a:txBody>
                  <a:tcPr marT="91425" marB="91425" marR="91425" marL="91425"/>
                </a:tc>
              </a:tr>
              <a:tr h="4734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0.2605</a:t>
                      </a:r>
                      <a:endParaRPr/>
                    </a:p>
                  </a:txBody>
                  <a:tcPr marT="91425" marB="91425" marR="91425" marL="91425"/>
                </a:tc>
              </a:tr>
            </a:tbl>
          </a:graphicData>
        </a:graphic>
      </p:graphicFrame>
      <p:pic>
        <p:nvPicPr>
          <p:cNvPr id="1633" name="Google Shape;1633;p51"/>
          <p:cNvPicPr preferRelativeResize="0"/>
          <p:nvPr/>
        </p:nvPicPr>
        <p:blipFill>
          <a:blip r:embed="rId3">
            <a:alphaModFix/>
          </a:blip>
          <a:stretch>
            <a:fillRect/>
          </a:stretch>
        </p:blipFill>
        <p:spPr>
          <a:xfrm>
            <a:off x="3891450" y="1398850"/>
            <a:ext cx="5058801" cy="3433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pic>
        <p:nvPicPr>
          <p:cNvPr id="1638" name="Google Shape;1638;p52"/>
          <p:cNvPicPr preferRelativeResize="0"/>
          <p:nvPr/>
        </p:nvPicPr>
        <p:blipFill>
          <a:blip r:embed="rId3">
            <a:alphaModFix/>
          </a:blip>
          <a:stretch>
            <a:fillRect/>
          </a:stretch>
        </p:blipFill>
        <p:spPr>
          <a:xfrm>
            <a:off x="346375" y="1094975"/>
            <a:ext cx="8451252" cy="295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53"/>
          <p:cNvSpPr txBox="1"/>
          <p:nvPr>
            <p:ph type="title"/>
          </p:nvPr>
        </p:nvSpPr>
        <p:spPr>
          <a:xfrm>
            <a:off x="923525" y="528600"/>
            <a:ext cx="7288800" cy="5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k-Fold Cross-Validation for Optimal K-Values</a:t>
            </a:r>
            <a:endParaRPr/>
          </a:p>
        </p:txBody>
      </p:sp>
      <p:pic>
        <p:nvPicPr>
          <p:cNvPr id="1644" name="Google Shape;1644;p53"/>
          <p:cNvPicPr preferRelativeResize="0"/>
          <p:nvPr/>
        </p:nvPicPr>
        <p:blipFill>
          <a:blip r:embed="rId3">
            <a:alphaModFix/>
          </a:blip>
          <a:stretch>
            <a:fillRect/>
          </a:stretch>
        </p:blipFill>
        <p:spPr>
          <a:xfrm>
            <a:off x="1108802" y="1377738"/>
            <a:ext cx="6926399" cy="238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pic>
        <p:nvPicPr>
          <p:cNvPr id="1649" name="Google Shape;1649;p54"/>
          <p:cNvPicPr preferRelativeResize="0"/>
          <p:nvPr/>
        </p:nvPicPr>
        <p:blipFill>
          <a:blip r:embed="rId3">
            <a:alphaModFix/>
          </a:blip>
          <a:stretch>
            <a:fillRect/>
          </a:stretch>
        </p:blipFill>
        <p:spPr>
          <a:xfrm>
            <a:off x="1591950" y="708450"/>
            <a:ext cx="5960092" cy="372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grpSp>
        <p:nvGrpSpPr>
          <p:cNvPr id="1023" name="Google Shape;1023;p37"/>
          <p:cNvGrpSpPr/>
          <p:nvPr/>
        </p:nvGrpSpPr>
        <p:grpSpPr>
          <a:xfrm>
            <a:off x="5407988" y="539400"/>
            <a:ext cx="4427750" cy="4713008"/>
            <a:chOff x="5407988" y="539400"/>
            <a:chExt cx="4427750" cy="4713008"/>
          </a:xfrm>
        </p:grpSpPr>
        <p:grpSp>
          <p:nvGrpSpPr>
            <p:cNvPr id="1024" name="Google Shape;1024;p37"/>
            <p:cNvGrpSpPr/>
            <p:nvPr/>
          </p:nvGrpSpPr>
          <p:grpSpPr>
            <a:xfrm>
              <a:off x="5407988" y="1205311"/>
              <a:ext cx="4427750" cy="4047097"/>
              <a:chOff x="1210815" y="637186"/>
              <a:chExt cx="4975000" cy="4547300"/>
            </a:xfrm>
          </p:grpSpPr>
          <p:sp>
            <p:nvSpPr>
              <p:cNvPr id="1025" name="Google Shape;1025;p37"/>
              <p:cNvSpPr/>
              <p:nvPr/>
            </p:nvSpPr>
            <p:spPr>
              <a:xfrm>
                <a:off x="1210815" y="637186"/>
                <a:ext cx="4975000" cy="4547300"/>
              </a:xfrm>
              <a:custGeom>
                <a:rect b="b" l="l" r="r" t="t"/>
                <a:pathLst>
                  <a:path extrusionOk="0" h="181892" w="199000">
                    <a:moveTo>
                      <a:pt x="145095" y="1"/>
                    </a:moveTo>
                    <a:cubicBezTo>
                      <a:pt x="138627" y="1"/>
                      <a:pt x="132133" y="1487"/>
                      <a:pt x="126012" y="4493"/>
                    </a:cubicBezTo>
                    <a:cubicBezTo>
                      <a:pt x="114352" y="10189"/>
                      <a:pt x="105300" y="19870"/>
                      <a:pt x="93640" y="25565"/>
                    </a:cubicBezTo>
                    <a:cubicBezTo>
                      <a:pt x="77694" y="33359"/>
                      <a:pt x="60219" y="37615"/>
                      <a:pt x="44092" y="45079"/>
                    </a:cubicBezTo>
                    <a:cubicBezTo>
                      <a:pt x="27996" y="52542"/>
                      <a:pt x="12590" y="64262"/>
                      <a:pt x="6805" y="81048"/>
                    </a:cubicBezTo>
                    <a:cubicBezTo>
                      <a:pt x="0" y="100891"/>
                      <a:pt x="2398" y="124211"/>
                      <a:pt x="12799" y="142345"/>
                    </a:cubicBezTo>
                    <a:cubicBezTo>
                      <a:pt x="29403" y="171284"/>
                      <a:pt x="62084" y="181892"/>
                      <a:pt x="93858" y="181892"/>
                    </a:cubicBezTo>
                    <a:cubicBezTo>
                      <a:pt x="94435" y="181892"/>
                      <a:pt x="95012" y="181888"/>
                      <a:pt x="95588" y="181881"/>
                    </a:cubicBezTo>
                    <a:cubicBezTo>
                      <a:pt x="163839" y="181102"/>
                      <a:pt x="198999" y="98403"/>
                      <a:pt x="187879" y="38994"/>
                    </a:cubicBezTo>
                    <a:cubicBezTo>
                      <a:pt x="185451" y="26105"/>
                      <a:pt x="179516" y="13756"/>
                      <a:pt x="168156" y="6712"/>
                    </a:cubicBezTo>
                    <a:cubicBezTo>
                      <a:pt x="161006" y="2259"/>
                      <a:pt x="153070" y="1"/>
                      <a:pt x="1450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2694175" y="2394750"/>
                <a:ext cx="1923625" cy="2085500"/>
              </a:xfrm>
              <a:custGeom>
                <a:rect b="b" l="l" r="r" t="t"/>
                <a:pathLst>
                  <a:path extrusionOk="0" h="83420" w="76945">
                    <a:moveTo>
                      <a:pt x="49159" y="1"/>
                    </a:moveTo>
                    <a:cubicBezTo>
                      <a:pt x="49159" y="1"/>
                      <a:pt x="40856" y="1170"/>
                      <a:pt x="37948" y="1530"/>
                    </a:cubicBezTo>
                    <a:cubicBezTo>
                      <a:pt x="35071" y="1919"/>
                      <a:pt x="30665" y="5396"/>
                      <a:pt x="30665" y="5396"/>
                    </a:cubicBezTo>
                    <a:cubicBezTo>
                      <a:pt x="23860" y="6595"/>
                      <a:pt x="16157" y="10282"/>
                      <a:pt x="16157" y="10282"/>
                    </a:cubicBezTo>
                    <a:cubicBezTo>
                      <a:pt x="11331" y="16427"/>
                      <a:pt x="4197" y="36569"/>
                      <a:pt x="2099" y="46281"/>
                    </a:cubicBezTo>
                    <a:cubicBezTo>
                      <a:pt x="1" y="55963"/>
                      <a:pt x="481" y="66843"/>
                      <a:pt x="481" y="66843"/>
                    </a:cubicBezTo>
                    <a:cubicBezTo>
                      <a:pt x="5486" y="71220"/>
                      <a:pt x="17476" y="73588"/>
                      <a:pt x="17476" y="73588"/>
                    </a:cubicBezTo>
                    <a:lnTo>
                      <a:pt x="18825" y="83419"/>
                    </a:lnTo>
                    <a:lnTo>
                      <a:pt x="57941" y="83419"/>
                    </a:lnTo>
                    <a:lnTo>
                      <a:pt x="64685" y="54764"/>
                    </a:lnTo>
                    <a:cubicBezTo>
                      <a:pt x="64685" y="54764"/>
                      <a:pt x="68462" y="47780"/>
                      <a:pt x="69991" y="44513"/>
                    </a:cubicBezTo>
                    <a:cubicBezTo>
                      <a:pt x="71519" y="41216"/>
                      <a:pt x="76945" y="26378"/>
                      <a:pt x="76945" y="26378"/>
                    </a:cubicBezTo>
                    <a:cubicBezTo>
                      <a:pt x="76045" y="23561"/>
                      <a:pt x="72419" y="21133"/>
                      <a:pt x="70680" y="19844"/>
                    </a:cubicBezTo>
                    <a:cubicBezTo>
                      <a:pt x="68912" y="18585"/>
                      <a:pt x="66634" y="16157"/>
                      <a:pt x="64715" y="14329"/>
                    </a:cubicBezTo>
                    <a:cubicBezTo>
                      <a:pt x="62797" y="12500"/>
                      <a:pt x="59080" y="10282"/>
                      <a:pt x="59080" y="10282"/>
                    </a:cubicBezTo>
                    <a:cubicBezTo>
                      <a:pt x="58211" y="8184"/>
                      <a:pt x="57132" y="6176"/>
                      <a:pt x="55843" y="4317"/>
                    </a:cubicBezTo>
                    <a:cubicBezTo>
                      <a:pt x="53595" y="1080"/>
                      <a:pt x="49308" y="211"/>
                      <a:pt x="491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3364100" y="1427350"/>
                <a:ext cx="771125" cy="1355650"/>
              </a:xfrm>
              <a:custGeom>
                <a:rect b="b" l="l" r="r" t="t"/>
                <a:pathLst>
                  <a:path extrusionOk="0" h="54226" w="30845">
                    <a:moveTo>
                      <a:pt x="17506" y="0"/>
                    </a:moveTo>
                    <a:lnTo>
                      <a:pt x="2339" y="4256"/>
                    </a:lnTo>
                    <a:lnTo>
                      <a:pt x="1" y="13369"/>
                    </a:lnTo>
                    <a:lnTo>
                      <a:pt x="1500" y="17985"/>
                    </a:lnTo>
                    <a:cubicBezTo>
                      <a:pt x="1500" y="17985"/>
                      <a:pt x="1799" y="22271"/>
                      <a:pt x="1859" y="24369"/>
                    </a:cubicBezTo>
                    <a:cubicBezTo>
                      <a:pt x="1919" y="26497"/>
                      <a:pt x="1859" y="28116"/>
                      <a:pt x="3478" y="30694"/>
                    </a:cubicBezTo>
                    <a:cubicBezTo>
                      <a:pt x="5067" y="33272"/>
                      <a:pt x="6565" y="35819"/>
                      <a:pt x="10042" y="38037"/>
                    </a:cubicBezTo>
                    <a:lnTo>
                      <a:pt x="10042" y="43882"/>
                    </a:lnTo>
                    <a:cubicBezTo>
                      <a:pt x="10042" y="43882"/>
                      <a:pt x="7884" y="50147"/>
                      <a:pt x="9083" y="53984"/>
                    </a:cubicBezTo>
                    <a:cubicBezTo>
                      <a:pt x="9083" y="53984"/>
                      <a:pt x="9306" y="54226"/>
                      <a:pt x="9855" y="54226"/>
                    </a:cubicBezTo>
                    <a:cubicBezTo>
                      <a:pt x="10273" y="54226"/>
                      <a:pt x="10879" y="54086"/>
                      <a:pt x="11721" y="53594"/>
                    </a:cubicBezTo>
                    <a:cubicBezTo>
                      <a:pt x="13699" y="52485"/>
                      <a:pt x="22062" y="46880"/>
                      <a:pt x="24969" y="41035"/>
                    </a:cubicBezTo>
                    <a:lnTo>
                      <a:pt x="25869" y="26198"/>
                    </a:lnTo>
                    <a:cubicBezTo>
                      <a:pt x="25869" y="26198"/>
                      <a:pt x="26036" y="26225"/>
                      <a:pt x="26301" y="26225"/>
                    </a:cubicBezTo>
                    <a:cubicBezTo>
                      <a:pt x="27047" y="26225"/>
                      <a:pt x="28564" y="26013"/>
                      <a:pt x="29316" y="24399"/>
                    </a:cubicBezTo>
                    <a:cubicBezTo>
                      <a:pt x="30844" y="22241"/>
                      <a:pt x="30784" y="19723"/>
                      <a:pt x="30215" y="17685"/>
                    </a:cubicBezTo>
                    <a:cubicBezTo>
                      <a:pt x="29954" y="16796"/>
                      <a:pt x="29322" y="16546"/>
                      <a:pt x="28693" y="16546"/>
                    </a:cubicBezTo>
                    <a:cubicBezTo>
                      <a:pt x="27878" y="16546"/>
                      <a:pt x="27068" y="16966"/>
                      <a:pt x="27068" y="16966"/>
                    </a:cubicBezTo>
                    <a:lnTo>
                      <a:pt x="27607" y="15737"/>
                    </a:lnTo>
                    <a:cubicBezTo>
                      <a:pt x="27607" y="15737"/>
                      <a:pt x="28476" y="5845"/>
                      <a:pt x="24190" y="4886"/>
                    </a:cubicBezTo>
                    <a:cubicBezTo>
                      <a:pt x="19904" y="3927"/>
                      <a:pt x="17506" y="0"/>
                      <a:pt x="1750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3302650" y="1299300"/>
                <a:ext cx="791350" cy="621150"/>
              </a:xfrm>
              <a:custGeom>
                <a:rect b="b" l="l" r="r" t="t"/>
                <a:pathLst>
                  <a:path extrusionOk="0" h="24846" w="31654">
                    <a:moveTo>
                      <a:pt x="16344" y="1"/>
                    </a:moveTo>
                    <a:cubicBezTo>
                      <a:pt x="16006" y="1"/>
                      <a:pt x="15703" y="91"/>
                      <a:pt x="15438" y="296"/>
                    </a:cubicBezTo>
                    <a:cubicBezTo>
                      <a:pt x="13669" y="1675"/>
                      <a:pt x="4827" y="3384"/>
                      <a:pt x="2399" y="6291"/>
                    </a:cubicBezTo>
                    <a:cubicBezTo>
                      <a:pt x="1" y="9199"/>
                      <a:pt x="1829" y="13095"/>
                      <a:pt x="1769" y="16183"/>
                    </a:cubicBezTo>
                    <a:cubicBezTo>
                      <a:pt x="1695" y="18748"/>
                      <a:pt x="3689" y="24147"/>
                      <a:pt x="4039" y="24147"/>
                    </a:cubicBezTo>
                    <a:cubicBezTo>
                      <a:pt x="4111" y="24147"/>
                      <a:pt x="4114" y="23924"/>
                      <a:pt x="4018" y="23406"/>
                    </a:cubicBezTo>
                    <a:cubicBezTo>
                      <a:pt x="3988" y="23317"/>
                      <a:pt x="3958" y="23227"/>
                      <a:pt x="3958" y="23107"/>
                    </a:cubicBezTo>
                    <a:cubicBezTo>
                      <a:pt x="3538" y="20319"/>
                      <a:pt x="3538" y="17472"/>
                      <a:pt x="3928" y="14684"/>
                    </a:cubicBezTo>
                    <a:cubicBezTo>
                      <a:pt x="4227" y="12885"/>
                      <a:pt x="5936" y="9948"/>
                      <a:pt x="5936" y="9948"/>
                    </a:cubicBezTo>
                    <a:cubicBezTo>
                      <a:pt x="6741" y="10016"/>
                      <a:pt x="7507" y="10047"/>
                      <a:pt x="8235" y="10047"/>
                    </a:cubicBezTo>
                    <a:cubicBezTo>
                      <a:pt x="14882" y="10047"/>
                      <a:pt x="18315" y="7490"/>
                      <a:pt x="18315" y="7490"/>
                    </a:cubicBezTo>
                    <a:cubicBezTo>
                      <a:pt x="19604" y="11417"/>
                      <a:pt x="25209" y="10278"/>
                      <a:pt x="25899" y="12526"/>
                    </a:cubicBezTo>
                    <a:cubicBezTo>
                      <a:pt x="26618" y="14774"/>
                      <a:pt x="24700" y="17921"/>
                      <a:pt x="25059" y="21038"/>
                    </a:cubicBezTo>
                    <a:cubicBezTo>
                      <a:pt x="25419" y="24186"/>
                      <a:pt x="27337" y="24845"/>
                      <a:pt x="27337" y="24845"/>
                    </a:cubicBezTo>
                    <a:cubicBezTo>
                      <a:pt x="28862" y="21995"/>
                      <a:pt x="30256" y="21620"/>
                      <a:pt x="30884" y="21620"/>
                    </a:cubicBezTo>
                    <a:cubicBezTo>
                      <a:pt x="31108" y="21620"/>
                      <a:pt x="31234" y="21668"/>
                      <a:pt x="31234" y="21668"/>
                    </a:cubicBezTo>
                    <a:cubicBezTo>
                      <a:pt x="31204" y="18730"/>
                      <a:pt x="30665" y="17981"/>
                      <a:pt x="31174" y="12436"/>
                    </a:cubicBezTo>
                    <a:cubicBezTo>
                      <a:pt x="31654" y="6861"/>
                      <a:pt x="28417" y="5272"/>
                      <a:pt x="24490" y="3923"/>
                    </a:cubicBezTo>
                    <a:cubicBezTo>
                      <a:pt x="21162" y="2780"/>
                      <a:pt x="18222" y="1"/>
                      <a:pt x="163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3656350" y="2421000"/>
                <a:ext cx="517825" cy="442125"/>
              </a:xfrm>
              <a:custGeom>
                <a:rect b="b" l="l" r="r" t="t"/>
                <a:pathLst>
                  <a:path extrusionOk="0" fill="none" h="17685" w="20713">
                    <a:moveTo>
                      <a:pt x="1" y="15137"/>
                    </a:moveTo>
                    <a:cubicBezTo>
                      <a:pt x="1829" y="13968"/>
                      <a:pt x="4227" y="14418"/>
                      <a:pt x="6235" y="15227"/>
                    </a:cubicBezTo>
                    <a:cubicBezTo>
                      <a:pt x="7315" y="15677"/>
                      <a:pt x="8364" y="16246"/>
                      <a:pt x="9443" y="16726"/>
                    </a:cubicBezTo>
                    <a:cubicBezTo>
                      <a:pt x="9982" y="16965"/>
                      <a:pt x="10552" y="17175"/>
                      <a:pt x="11121" y="17325"/>
                    </a:cubicBezTo>
                    <a:cubicBezTo>
                      <a:pt x="12470" y="17685"/>
                      <a:pt x="11990" y="15976"/>
                      <a:pt x="11901" y="15227"/>
                    </a:cubicBezTo>
                    <a:cubicBezTo>
                      <a:pt x="11811" y="14148"/>
                      <a:pt x="11721" y="13039"/>
                      <a:pt x="11601" y="11960"/>
                    </a:cubicBezTo>
                    <a:cubicBezTo>
                      <a:pt x="11541" y="11720"/>
                      <a:pt x="11571" y="11510"/>
                      <a:pt x="11661" y="11300"/>
                    </a:cubicBezTo>
                    <a:cubicBezTo>
                      <a:pt x="11811" y="11120"/>
                      <a:pt x="11990" y="11001"/>
                      <a:pt x="12200" y="10971"/>
                    </a:cubicBezTo>
                    <a:cubicBezTo>
                      <a:pt x="14598" y="10221"/>
                      <a:pt x="17176" y="10551"/>
                      <a:pt x="19694" y="10581"/>
                    </a:cubicBezTo>
                    <a:cubicBezTo>
                      <a:pt x="19904" y="10611"/>
                      <a:pt x="20143" y="10581"/>
                      <a:pt x="20353" y="10461"/>
                    </a:cubicBezTo>
                    <a:cubicBezTo>
                      <a:pt x="20713" y="10221"/>
                      <a:pt x="20683" y="9682"/>
                      <a:pt x="20593" y="9232"/>
                    </a:cubicBezTo>
                    <a:cubicBezTo>
                      <a:pt x="19724" y="5545"/>
                      <a:pt x="16666" y="1858"/>
                      <a:pt x="13339"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3445050" y="2435975"/>
                <a:ext cx="170125" cy="340975"/>
              </a:xfrm>
              <a:custGeom>
                <a:rect b="b" l="l" r="r" t="t"/>
                <a:pathLst>
                  <a:path extrusionOk="0" fill="none" h="13639" w="6805">
                    <a:moveTo>
                      <a:pt x="6804" y="0"/>
                    </a:moveTo>
                    <a:cubicBezTo>
                      <a:pt x="5156" y="690"/>
                      <a:pt x="3477" y="1409"/>
                      <a:pt x="2038" y="2458"/>
                    </a:cubicBezTo>
                    <a:cubicBezTo>
                      <a:pt x="1529" y="2848"/>
                      <a:pt x="1049" y="3268"/>
                      <a:pt x="630" y="3747"/>
                    </a:cubicBezTo>
                    <a:cubicBezTo>
                      <a:pt x="270" y="4077"/>
                      <a:pt x="60" y="4527"/>
                      <a:pt x="0" y="4976"/>
                    </a:cubicBezTo>
                    <a:cubicBezTo>
                      <a:pt x="30" y="5426"/>
                      <a:pt x="240" y="5845"/>
                      <a:pt x="600" y="6115"/>
                    </a:cubicBezTo>
                    <a:cubicBezTo>
                      <a:pt x="869" y="6325"/>
                      <a:pt x="1139" y="6505"/>
                      <a:pt x="1439" y="6625"/>
                    </a:cubicBezTo>
                    <a:cubicBezTo>
                      <a:pt x="2128" y="6955"/>
                      <a:pt x="2938" y="7284"/>
                      <a:pt x="3237" y="7974"/>
                    </a:cubicBezTo>
                    <a:cubicBezTo>
                      <a:pt x="3297" y="8124"/>
                      <a:pt x="3327" y="8273"/>
                      <a:pt x="3297" y="8423"/>
                    </a:cubicBezTo>
                    <a:cubicBezTo>
                      <a:pt x="3267" y="8573"/>
                      <a:pt x="3177" y="8693"/>
                      <a:pt x="3087" y="8813"/>
                    </a:cubicBezTo>
                    <a:cubicBezTo>
                      <a:pt x="2518" y="9502"/>
                      <a:pt x="1529" y="10042"/>
                      <a:pt x="1589" y="10941"/>
                    </a:cubicBezTo>
                    <a:cubicBezTo>
                      <a:pt x="1649" y="11630"/>
                      <a:pt x="2338" y="12050"/>
                      <a:pt x="2968" y="12350"/>
                    </a:cubicBezTo>
                    <a:cubicBezTo>
                      <a:pt x="3597" y="12680"/>
                      <a:pt x="4316" y="12979"/>
                      <a:pt x="4526" y="1363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3097350" y="2651800"/>
                <a:ext cx="1520450" cy="1547425"/>
              </a:xfrm>
              <a:custGeom>
                <a:rect b="b" l="l" r="r" t="t"/>
                <a:pathLst>
                  <a:path extrusionOk="0" fill="none" h="61897" w="60818">
                    <a:moveTo>
                      <a:pt x="42953" y="0"/>
                    </a:moveTo>
                    <a:cubicBezTo>
                      <a:pt x="42953" y="0"/>
                      <a:pt x="48588" y="3357"/>
                      <a:pt x="51076" y="6534"/>
                    </a:cubicBezTo>
                    <a:cubicBezTo>
                      <a:pt x="53564" y="9712"/>
                      <a:pt x="59469" y="11810"/>
                      <a:pt x="60818" y="16096"/>
                    </a:cubicBezTo>
                    <a:cubicBezTo>
                      <a:pt x="60818" y="16096"/>
                      <a:pt x="53054" y="40555"/>
                      <a:pt x="44901" y="49428"/>
                    </a:cubicBezTo>
                    <a:cubicBezTo>
                      <a:pt x="36778" y="58270"/>
                      <a:pt x="32282" y="61897"/>
                      <a:pt x="32282" y="61897"/>
                    </a:cubicBezTo>
                    <a:cubicBezTo>
                      <a:pt x="32282" y="61897"/>
                      <a:pt x="12709" y="58480"/>
                      <a:pt x="0" y="47839"/>
                    </a:cubicBezTo>
                    <a:lnTo>
                      <a:pt x="4556" y="37378"/>
                    </a:lnTo>
                    <a:cubicBezTo>
                      <a:pt x="4556" y="37378"/>
                      <a:pt x="17355" y="38997"/>
                      <a:pt x="22421" y="40795"/>
                    </a:cubicBezTo>
                    <a:cubicBezTo>
                      <a:pt x="27486" y="42593"/>
                      <a:pt x="32282" y="53504"/>
                      <a:pt x="32282" y="535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3131050" y="3776575"/>
                <a:ext cx="1172025" cy="703675"/>
              </a:xfrm>
              <a:custGeom>
                <a:rect b="b" l="l" r="r" t="t"/>
                <a:pathLst>
                  <a:path extrusionOk="0" fill="none" h="28147" w="46881">
                    <a:moveTo>
                      <a:pt x="46881" y="0"/>
                    </a:moveTo>
                    <a:lnTo>
                      <a:pt x="40466" y="28146"/>
                    </a:lnTo>
                    <a:lnTo>
                      <a:pt x="1350" y="28146"/>
                    </a:lnTo>
                    <a:lnTo>
                      <a:pt x="1" y="18315"/>
                    </a:lnTo>
                  </a:path>
                </a:pathLst>
              </a:custGeom>
              <a:noFill/>
              <a:ln cap="rnd" cmpd="sng" w="97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2951975" y="3633900"/>
                <a:ext cx="239050" cy="222875"/>
              </a:xfrm>
              <a:custGeom>
                <a:rect b="b" l="l" r="r" t="t"/>
                <a:pathLst>
                  <a:path extrusionOk="0" h="8915" w="9562">
                    <a:moveTo>
                      <a:pt x="9345" y="0"/>
                    </a:moveTo>
                    <a:cubicBezTo>
                      <a:pt x="8476" y="0"/>
                      <a:pt x="5045" y="442"/>
                      <a:pt x="0" y="6697"/>
                    </a:cubicBezTo>
                    <a:cubicBezTo>
                      <a:pt x="1828" y="6697"/>
                      <a:pt x="3597" y="7326"/>
                      <a:pt x="5066" y="8435"/>
                    </a:cubicBezTo>
                    <a:lnTo>
                      <a:pt x="5995" y="8915"/>
                    </a:lnTo>
                    <a:lnTo>
                      <a:pt x="9562" y="12"/>
                    </a:lnTo>
                    <a:cubicBezTo>
                      <a:pt x="9562" y="12"/>
                      <a:pt x="9488" y="0"/>
                      <a:pt x="9345" y="0"/>
                    </a:cubicBez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3439050" y="4053075"/>
                <a:ext cx="219575" cy="111625"/>
              </a:xfrm>
              <a:custGeom>
                <a:rect b="b" l="l" r="r" t="t"/>
                <a:pathLst>
                  <a:path extrusionOk="0" h="4465" w="8783">
                    <a:moveTo>
                      <a:pt x="0" y="1"/>
                    </a:moveTo>
                    <a:lnTo>
                      <a:pt x="0" y="3958"/>
                    </a:lnTo>
                    <a:cubicBezTo>
                      <a:pt x="0" y="3958"/>
                      <a:pt x="1702" y="4464"/>
                      <a:pt x="3864" y="4464"/>
                    </a:cubicBezTo>
                    <a:cubicBezTo>
                      <a:pt x="5420" y="4464"/>
                      <a:pt x="7214" y="4202"/>
                      <a:pt x="8783" y="3298"/>
                    </a:cubicBezTo>
                    <a:lnTo>
                      <a:pt x="0"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a:off x="3687075" y="2683250"/>
                <a:ext cx="436150" cy="549325"/>
              </a:xfrm>
              <a:custGeom>
                <a:rect b="b" l="l" r="r" t="t"/>
                <a:pathLst>
                  <a:path extrusionOk="0" h="21973" w="17446">
                    <a:moveTo>
                      <a:pt x="15947" y="1"/>
                    </a:moveTo>
                    <a:cubicBezTo>
                      <a:pt x="15587" y="1230"/>
                      <a:pt x="11631" y="14658"/>
                      <a:pt x="390" y="20563"/>
                    </a:cubicBezTo>
                    <a:cubicBezTo>
                      <a:pt x="151" y="20683"/>
                      <a:pt x="1" y="20953"/>
                      <a:pt x="1" y="21223"/>
                    </a:cubicBezTo>
                    <a:cubicBezTo>
                      <a:pt x="1" y="21642"/>
                      <a:pt x="330" y="21972"/>
                      <a:pt x="750" y="21972"/>
                    </a:cubicBezTo>
                    <a:cubicBezTo>
                      <a:pt x="870" y="21972"/>
                      <a:pt x="990" y="21942"/>
                      <a:pt x="1080" y="21882"/>
                    </a:cubicBezTo>
                    <a:cubicBezTo>
                      <a:pt x="13399" y="15408"/>
                      <a:pt x="17236" y="900"/>
                      <a:pt x="17416" y="271"/>
                    </a:cubicBezTo>
                    <a:cubicBezTo>
                      <a:pt x="17416" y="211"/>
                      <a:pt x="17446" y="121"/>
                      <a:pt x="17416" y="61"/>
                    </a:cubicBezTo>
                    <a:lnTo>
                      <a:pt x="159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a:off x="3345375" y="2529650"/>
                <a:ext cx="115425" cy="458625"/>
              </a:xfrm>
              <a:custGeom>
                <a:rect b="b" l="l" r="r" t="t"/>
                <a:pathLst>
                  <a:path extrusionOk="0" h="18345" w="4617">
                    <a:moveTo>
                      <a:pt x="4617" y="0"/>
                    </a:moveTo>
                    <a:lnTo>
                      <a:pt x="4017" y="150"/>
                    </a:lnTo>
                    <a:cubicBezTo>
                      <a:pt x="2668" y="2608"/>
                      <a:pt x="180" y="8333"/>
                      <a:pt x="1" y="16726"/>
                    </a:cubicBezTo>
                    <a:lnTo>
                      <a:pt x="1" y="18345"/>
                    </a:lnTo>
                    <a:cubicBezTo>
                      <a:pt x="360" y="18165"/>
                      <a:pt x="780" y="18045"/>
                      <a:pt x="1170" y="17985"/>
                    </a:cubicBezTo>
                    <a:cubicBezTo>
                      <a:pt x="1289" y="17955"/>
                      <a:pt x="1379" y="17955"/>
                      <a:pt x="1499" y="17955"/>
                    </a:cubicBezTo>
                    <a:lnTo>
                      <a:pt x="1499" y="17655"/>
                    </a:lnTo>
                    <a:lnTo>
                      <a:pt x="1499" y="16426"/>
                    </a:lnTo>
                    <a:cubicBezTo>
                      <a:pt x="1589" y="11600"/>
                      <a:pt x="2638" y="6804"/>
                      <a:pt x="4587" y="2338"/>
                    </a:cubicBezTo>
                    <a:cubicBezTo>
                      <a:pt x="4257" y="2098"/>
                      <a:pt x="4047" y="1679"/>
                      <a:pt x="4017" y="1259"/>
                    </a:cubicBezTo>
                    <a:cubicBezTo>
                      <a:pt x="4047" y="780"/>
                      <a:pt x="4287" y="330"/>
                      <a:pt x="46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3647375" y="3123775"/>
                <a:ext cx="203850" cy="159850"/>
              </a:xfrm>
              <a:custGeom>
                <a:rect b="b" l="l" r="r" t="t"/>
                <a:pathLst>
                  <a:path extrusionOk="0" h="6394" w="8154">
                    <a:moveTo>
                      <a:pt x="5301" y="0"/>
                    </a:moveTo>
                    <a:cubicBezTo>
                      <a:pt x="4413" y="0"/>
                      <a:pt x="3399" y="330"/>
                      <a:pt x="2488" y="994"/>
                    </a:cubicBezTo>
                    <a:cubicBezTo>
                      <a:pt x="719" y="2253"/>
                      <a:pt x="0" y="4291"/>
                      <a:pt x="869" y="5520"/>
                    </a:cubicBezTo>
                    <a:cubicBezTo>
                      <a:pt x="1291" y="6102"/>
                      <a:pt x="2016" y="6394"/>
                      <a:pt x="2852" y="6394"/>
                    </a:cubicBezTo>
                    <a:cubicBezTo>
                      <a:pt x="3740" y="6394"/>
                      <a:pt x="4754" y="6064"/>
                      <a:pt x="5665" y="5400"/>
                    </a:cubicBezTo>
                    <a:cubicBezTo>
                      <a:pt x="7434" y="4111"/>
                      <a:pt x="8153" y="2103"/>
                      <a:pt x="7284" y="874"/>
                    </a:cubicBezTo>
                    <a:cubicBezTo>
                      <a:pt x="6862" y="293"/>
                      <a:pt x="6138" y="0"/>
                      <a:pt x="530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3647375" y="3112425"/>
                <a:ext cx="143150" cy="112750"/>
              </a:xfrm>
              <a:custGeom>
                <a:rect b="b" l="l" r="r" t="t"/>
                <a:pathLst>
                  <a:path extrusionOk="0" h="4510" w="5726">
                    <a:moveTo>
                      <a:pt x="3701" y="1"/>
                    </a:moveTo>
                    <a:cubicBezTo>
                      <a:pt x="3075" y="1"/>
                      <a:pt x="2360" y="234"/>
                      <a:pt x="1709" y="699"/>
                    </a:cubicBezTo>
                    <a:cubicBezTo>
                      <a:pt x="480" y="1598"/>
                      <a:pt x="0" y="3037"/>
                      <a:pt x="600" y="3876"/>
                    </a:cubicBezTo>
                    <a:cubicBezTo>
                      <a:pt x="892" y="4299"/>
                      <a:pt x="1404" y="4510"/>
                      <a:pt x="1996" y="4510"/>
                    </a:cubicBezTo>
                    <a:cubicBezTo>
                      <a:pt x="2618" y="4510"/>
                      <a:pt x="3327" y="4277"/>
                      <a:pt x="3957" y="3816"/>
                    </a:cubicBezTo>
                    <a:cubicBezTo>
                      <a:pt x="5216" y="2917"/>
                      <a:pt x="5725" y="1478"/>
                      <a:pt x="5096" y="609"/>
                    </a:cubicBezTo>
                    <a:cubicBezTo>
                      <a:pt x="4792" y="204"/>
                      <a:pt x="4285" y="1"/>
                      <a:pt x="370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3173775" y="2940975"/>
                <a:ext cx="434650" cy="604825"/>
              </a:xfrm>
              <a:custGeom>
                <a:rect b="b" l="l" r="r" t="t"/>
                <a:pathLst>
                  <a:path extrusionOk="0" h="24193" w="17386">
                    <a:moveTo>
                      <a:pt x="8535" y="0"/>
                    </a:moveTo>
                    <a:cubicBezTo>
                      <a:pt x="8478" y="0"/>
                      <a:pt x="8421" y="1"/>
                      <a:pt x="8363" y="3"/>
                    </a:cubicBezTo>
                    <a:cubicBezTo>
                      <a:pt x="8153" y="3"/>
                      <a:pt x="7974" y="33"/>
                      <a:pt x="7794" y="63"/>
                    </a:cubicBezTo>
                    <a:cubicBezTo>
                      <a:pt x="7464" y="93"/>
                      <a:pt x="7164" y="183"/>
                      <a:pt x="6835" y="273"/>
                    </a:cubicBezTo>
                    <a:cubicBezTo>
                      <a:pt x="5066" y="932"/>
                      <a:pt x="3657" y="2371"/>
                      <a:pt x="3058" y="4170"/>
                    </a:cubicBezTo>
                    <a:lnTo>
                      <a:pt x="2938" y="4529"/>
                    </a:lnTo>
                    <a:cubicBezTo>
                      <a:pt x="2009" y="6987"/>
                      <a:pt x="1289" y="9505"/>
                      <a:pt x="750" y="12083"/>
                    </a:cubicBezTo>
                    <a:cubicBezTo>
                      <a:pt x="150" y="15200"/>
                      <a:pt x="0" y="18497"/>
                      <a:pt x="1199" y="20925"/>
                    </a:cubicBezTo>
                    <a:cubicBezTo>
                      <a:pt x="1949" y="22484"/>
                      <a:pt x="3328" y="23653"/>
                      <a:pt x="4976" y="24132"/>
                    </a:cubicBezTo>
                    <a:cubicBezTo>
                      <a:pt x="5036" y="24162"/>
                      <a:pt x="5126" y="24192"/>
                      <a:pt x="5216" y="24192"/>
                    </a:cubicBezTo>
                    <a:cubicBezTo>
                      <a:pt x="5516" y="24192"/>
                      <a:pt x="5815" y="23983"/>
                      <a:pt x="5905" y="23683"/>
                    </a:cubicBezTo>
                    <a:cubicBezTo>
                      <a:pt x="6055" y="23263"/>
                      <a:pt x="5815" y="22844"/>
                      <a:pt x="5426" y="22724"/>
                    </a:cubicBezTo>
                    <a:cubicBezTo>
                      <a:pt x="4167" y="22364"/>
                      <a:pt x="3118" y="21465"/>
                      <a:pt x="2518" y="20266"/>
                    </a:cubicBezTo>
                    <a:cubicBezTo>
                      <a:pt x="1469" y="18108"/>
                      <a:pt x="1679" y="15020"/>
                      <a:pt x="2278" y="12083"/>
                    </a:cubicBezTo>
                    <a:cubicBezTo>
                      <a:pt x="2788" y="9685"/>
                      <a:pt x="3507" y="7347"/>
                      <a:pt x="4347" y="5039"/>
                    </a:cubicBezTo>
                    <a:lnTo>
                      <a:pt x="4467" y="4679"/>
                    </a:lnTo>
                    <a:cubicBezTo>
                      <a:pt x="4886" y="3480"/>
                      <a:pt x="5725" y="2491"/>
                      <a:pt x="6835" y="1892"/>
                    </a:cubicBezTo>
                    <a:cubicBezTo>
                      <a:pt x="7224" y="1712"/>
                      <a:pt x="7614" y="1592"/>
                      <a:pt x="8004" y="1532"/>
                    </a:cubicBezTo>
                    <a:cubicBezTo>
                      <a:pt x="8123" y="1502"/>
                      <a:pt x="8243" y="1502"/>
                      <a:pt x="8333" y="1502"/>
                    </a:cubicBezTo>
                    <a:cubicBezTo>
                      <a:pt x="8391" y="1499"/>
                      <a:pt x="8449" y="1498"/>
                      <a:pt x="8506" y="1498"/>
                    </a:cubicBezTo>
                    <a:cubicBezTo>
                      <a:pt x="9761" y="1498"/>
                      <a:pt x="10943" y="2119"/>
                      <a:pt x="11630" y="3150"/>
                    </a:cubicBezTo>
                    <a:cubicBezTo>
                      <a:pt x="13129" y="5189"/>
                      <a:pt x="13849" y="7946"/>
                      <a:pt x="14328" y="10134"/>
                    </a:cubicBezTo>
                    <a:cubicBezTo>
                      <a:pt x="14508" y="10824"/>
                      <a:pt x="14628" y="11483"/>
                      <a:pt x="14718" y="12083"/>
                    </a:cubicBezTo>
                    <a:cubicBezTo>
                      <a:pt x="15827" y="19277"/>
                      <a:pt x="13309" y="21435"/>
                      <a:pt x="13249" y="21495"/>
                    </a:cubicBezTo>
                    <a:cubicBezTo>
                      <a:pt x="12949" y="21734"/>
                      <a:pt x="12889" y="22154"/>
                      <a:pt x="13099" y="22484"/>
                    </a:cubicBezTo>
                    <a:cubicBezTo>
                      <a:pt x="13233" y="22694"/>
                      <a:pt x="13476" y="22807"/>
                      <a:pt x="13720" y="22807"/>
                    </a:cubicBezTo>
                    <a:cubicBezTo>
                      <a:pt x="13859" y="22807"/>
                      <a:pt x="13999" y="22770"/>
                      <a:pt x="14118" y="22694"/>
                    </a:cubicBezTo>
                    <a:cubicBezTo>
                      <a:pt x="14268" y="22574"/>
                      <a:pt x="17385" y="20176"/>
                      <a:pt x="16216" y="12083"/>
                    </a:cubicBezTo>
                    <a:cubicBezTo>
                      <a:pt x="16127" y="11393"/>
                      <a:pt x="15977" y="10614"/>
                      <a:pt x="15797" y="9835"/>
                    </a:cubicBezTo>
                    <a:cubicBezTo>
                      <a:pt x="15287" y="7497"/>
                      <a:pt x="14508" y="4529"/>
                      <a:pt x="12829" y="2281"/>
                    </a:cubicBezTo>
                    <a:cubicBezTo>
                      <a:pt x="11843" y="860"/>
                      <a:pt x="10240" y="0"/>
                      <a:pt x="8535" y="0"/>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3285425" y="3498000"/>
                <a:ext cx="107925" cy="56700"/>
              </a:xfrm>
              <a:custGeom>
                <a:rect b="b" l="l" r="r" t="t"/>
                <a:pathLst>
                  <a:path extrusionOk="0" h="2268" w="4317">
                    <a:moveTo>
                      <a:pt x="1398" y="1"/>
                    </a:moveTo>
                    <a:cubicBezTo>
                      <a:pt x="930" y="1"/>
                      <a:pt x="465" y="8"/>
                      <a:pt x="1" y="23"/>
                    </a:cubicBezTo>
                    <a:lnTo>
                      <a:pt x="210" y="1761"/>
                    </a:lnTo>
                    <a:cubicBezTo>
                      <a:pt x="210" y="1761"/>
                      <a:pt x="1423" y="2268"/>
                      <a:pt x="2435" y="2268"/>
                    </a:cubicBezTo>
                    <a:cubicBezTo>
                      <a:pt x="2941" y="2268"/>
                      <a:pt x="3398" y="2141"/>
                      <a:pt x="3627" y="1761"/>
                    </a:cubicBezTo>
                    <a:cubicBezTo>
                      <a:pt x="4317" y="652"/>
                      <a:pt x="3747" y="113"/>
                      <a:pt x="2818" y="23"/>
                    </a:cubicBezTo>
                    <a:cubicBezTo>
                      <a:pt x="2339" y="8"/>
                      <a:pt x="1866" y="1"/>
                      <a:pt x="1398"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3173775" y="3243025"/>
                <a:ext cx="151400" cy="302775"/>
              </a:xfrm>
              <a:custGeom>
                <a:rect b="b" l="l" r="r" t="t"/>
                <a:pathLst>
                  <a:path extrusionOk="0" h="12111" w="6056">
                    <a:moveTo>
                      <a:pt x="750" y="1"/>
                    </a:moveTo>
                    <a:cubicBezTo>
                      <a:pt x="150" y="3118"/>
                      <a:pt x="0" y="6415"/>
                      <a:pt x="1199" y="8843"/>
                    </a:cubicBezTo>
                    <a:cubicBezTo>
                      <a:pt x="1949" y="10402"/>
                      <a:pt x="3328" y="11571"/>
                      <a:pt x="4976" y="12080"/>
                    </a:cubicBezTo>
                    <a:cubicBezTo>
                      <a:pt x="5066" y="12110"/>
                      <a:pt x="5126" y="12110"/>
                      <a:pt x="5216" y="12110"/>
                    </a:cubicBezTo>
                    <a:cubicBezTo>
                      <a:pt x="5546" y="12110"/>
                      <a:pt x="5815" y="11901"/>
                      <a:pt x="5935" y="11601"/>
                    </a:cubicBezTo>
                    <a:cubicBezTo>
                      <a:pt x="6055" y="11181"/>
                      <a:pt x="5815" y="10762"/>
                      <a:pt x="5426" y="10642"/>
                    </a:cubicBezTo>
                    <a:cubicBezTo>
                      <a:pt x="4167" y="10282"/>
                      <a:pt x="3088" y="9383"/>
                      <a:pt x="2518" y="8184"/>
                    </a:cubicBezTo>
                    <a:cubicBezTo>
                      <a:pt x="1469" y="6026"/>
                      <a:pt x="1649" y="2938"/>
                      <a:pt x="224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3456275" y="3444850"/>
                <a:ext cx="102450" cy="87625"/>
              </a:xfrm>
              <a:custGeom>
                <a:rect b="b" l="l" r="r" t="t"/>
                <a:pathLst>
                  <a:path extrusionOk="0" h="3505" w="4098">
                    <a:moveTo>
                      <a:pt x="3319" y="1"/>
                    </a:moveTo>
                    <a:cubicBezTo>
                      <a:pt x="3255" y="1"/>
                      <a:pt x="3179" y="17"/>
                      <a:pt x="3088" y="51"/>
                    </a:cubicBezTo>
                    <a:cubicBezTo>
                      <a:pt x="2219" y="381"/>
                      <a:pt x="900" y="950"/>
                      <a:pt x="330" y="1699"/>
                    </a:cubicBezTo>
                    <a:cubicBezTo>
                      <a:pt x="91" y="1999"/>
                      <a:pt x="1" y="2329"/>
                      <a:pt x="61" y="2689"/>
                    </a:cubicBezTo>
                    <a:cubicBezTo>
                      <a:pt x="199" y="3186"/>
                      <a:pt x="642" y="3505"/>
                      <a:pt x="1134" y="3505"/>
                    </a:cubicBezTo>
                    <a:cubicBezTo>
                      <a:pt x="1175" y="3505"/>
                      <a:pt x="1217" y="3503"/>
                      <a:pt x="1260" y="3498"/>
                    </a:cubicBezTo>
                    <a:cubicBezTo>
                      <a:pt x="1799" y="3438"/>
                      <a:pt x="2279" y="3168"/>
                      <a:pt x="2638" y="2748"/>
                    </a:cubicBezTo>
                    <a:cubicBezTo>
                      <a:pt x="2971" y="2361"/>
                      <a:pt x="4097" y="1"/>
                      <a:pt x="3319"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3496000" y="3243025"/>
                <a:ext cx="112425" cy="268125"/>
              </a:xfrm>
              <a:custGeom>
                <a:rect b="b" l="l" r="r" t="t"/>
                <a:pathLst>
                  <a:path extrusionOk="0" h="10725" w="4497">
                    <a:moveTo>
                      <a:pt x="1829" y="1"/>
                    </a:moveTo>
                    <a:cubicBezTo>
                      <a:pt x="2938" y="7195"/>
                      <a:pt x="420" y="9353"/>
                      <a:pt x="360" y="9413"/>
                    </a:cubicBezTo>
                    <a:cubicBezTo>
                      <a:pt x="60" y="9652"/>
                      <a:pt x="0" y="10072"/>
                      <a:pt x="210" y="10402"/>
                    </a:cubicBezTo>
                    <a:cubicBezTo>
                      <a:pt x="344" y="10612"/>
                      <a:pt x="587" y="10725"/>
                      <a:pt x="831" y="10725"/>
                    </a:cubicBezTo>
                    <a:cubicBezTo>
                      <a:pt x="970" y="10725"/>
                      <a:pt x="1110" y="10688"/>
                      <a:pt x="1229" y="10612"/>
                    </a:cubicBezTo>
                    <a:cubicBezTo>
                      <a:pt x="1379" y="10492"/>
                      <a:pt x="4496" y="8094"/>
                      <a:pt x="3327"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2035500" y="4401525"/>
                <a:ext cx="3306175" cy="327500"/>
              </a:xfrm>
              <a:custGeom>
                <a:rect b="b" l="l" r="r" t="t"/>
                <a:pathLst>
                  <a:path extrusionOk="0" h="13100" w="132247">
                    <a:moveTo>
                      <a:pt x="13879" y="1"/>
                    </a:moveTo>
                    <a:lnTo>
                      <a:pt x="1" y="13100"/>
                    </a:lnTo>
                    <a:lnTo>
                      <a:pt x="132247" y="13100"/>
                    </a:lnTo>
                    <a:lnTo>
                      <a:pt x="1239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2035500" y="4729000"/>
                <a:ext cx="3306175" cy="88450"/>
              </a:xfrm>
              <a:custGeom>
                <a:rect b="b" l="l" r="r" t="t"/>
                <a:pathLst>
                  <a:path extrusionOk="0" h="3538" w="132247">
                    <a:moveTo>
                      <a:pt x="1" y="1"/>
                    </a:moveTo>
                    <a:lnTo>
                      <a:pt x="1" y="3538"/>
                    </a:lnTo>
                    <a:lnTo>
                      <a:pt x="132247" y="3538"/>
                    </a:lnTo>
                    <a:lnTo>
                      <a:pt x="132247"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2382450" y="4580625"/>
                <a:ext cx="543300" cy="67475"/>
              </a:xfrm>
              <a:custGeom>
                <a:rect b="b" l="l" r="r" t="t"/>
                <a:pathLst>
                  <a:path extrusionOk="0" h="2699" w="21732">
                    <a:moveTo>
                      <a:pt x="1" y="1"/>
                    </a:moveTo>
                    <a:lnTo>
                      <a:pt x="1" y="2698"/>
                    </a:lnTo>
                    <a:lnTo>
                      <a:pt x="21732" y="2698"/>
                    </a:lnTo>
                    <a:lnTo>
                      <a:pt x="21732"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2382450" y="4364825"/>
                <a:ext cx="748625" cy="215825"/>
              </a:xfrm>
              <a:custGeom>
                <a:rect b="b" l="l" r="r" t="t"/>
                <a:pathLst>
                  <a:path extrusionOk="0" h="8633" w="29945">
                    <a:moveTo>
                      <a:pt x="12830" y="0"/>
                    </a:moveTo>
                    <a:lnTo>
                      <a:pt x="1" y="8633"/>
                    </a:lnTo>
                    <a:lnTo>
                      <a:pt x="21732" y="8633"/>
                    </a:lnTo>
                    <a:lnTo>
                      <a:pt x="29945" y="420"/>
                    </a:lnTo>
                    <a:lnTo>
                      <a:pt x="12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7"/>
              <p:cNvSpPr/>
              <p:nvPr/>
            </p:nvSpPr>
            <p:spPr>
              <a:xfrm>
                <a:off x="2925725" y="4375300"/>
                <a:ext cx="205350" cy="272800"/>
              </a:xfrm>
              <a:custGeom>
                <a:rect b="b" l="l" r="r" t="t"/>
                <a:pathLst>
                  <a:path extrusionOk="0" h="10912" w="8214">
                    <a:moveTo>
                      <a:pt x="8214" y="1"/>
                    </a:moveTo>
                    <a:lnTo>
                      <a:pt x="1" y="8214"/>
                    </a:lnTo>
                    <a:lnTo>
                      <a:pt x="1" y="10911"/>
                    </a:lnTo>
                    <a:lnTo>
                      <a:pt x="8214" y="2669"/>
                    </a:lnTo>
                    <a:lnTo>
                      <a:pt x="82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7"/>
              <p:cNvSpPr/>
              <p:nvPr/>
            </p:nvSpPr>
            <p:spPr>
              <a:xfrm>
                <a:off x="28672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a:off x="28238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27803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27369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2694175" y="4563400"/>
                <a:ext cx="42750" cy="94450"/>
              </a:xfrm>
              <a:custGeom>
                <a:rect b="b" l="l" r="r" t="t"/>
                <a:pathLst>
                  <a:path extrusionOk="0" fill="none" h="3778" w="1710">
                    <a:moveTo>
                      <a:pt x="1709" y="0"/>
                    </a:moveTo>
                    <a:cubicBezTo>
                      <a:pt x="170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26507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26072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25638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25151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24663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2411675" y="4563400"/>
                <a:ext cx="43500" cy="94450"/>
              </a:xfrm>
              <a:custGeom>
                <a:rect b="b" l="l" r="r" t="t"/>
                <a:pathLst>
                  <a:path extrusionOk="0" fill="none" h="3778" w="1740">
                    <a:moveTo>
                      <a:pt x="1739" y="0"/>
                    </a:moveTo>
                    <a:cubicBezTo>
                      <a:pt x="1739" y="0"/>
                      <a:pt x="1" y="330"/>
                      <a:pt x="1" y="1829"/>
                    </a:cubicBezTo>
                    <a:cubicBezTo>
                      <a:pt x="1"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4171175" y="4074075"/>
                <a:ext cx="944200" cy="517825"/>
              </a:xfrm>
              <a:custGeom>
                <a:rect b="b" l="l" r="r" t="t"/>
                <a:pathLst>
                  <a:path extrusionOk="0" h="20713" w="37768">
                    <a:moveTo>
                      <a:pt x="0" y="0"/>
                    </a:moveTo>
                    <a:lnTo>
                      <a:pt x="0" y="20712"/>
                    </a:lnTo>
                    <a:lnTo>
                      <a:pt x="37768" y="20712"/>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4015300" y="3929450"/>
                <a:ext cx="152150" cy="662450"/>
              </a:xfrm>
              <a:custGeom>
                <a:rect b="b" l="l" r="r" t="t"/>
                <a:pathLst>
                  <a:path extrusionOk="0" h="26498" w="6086">
                    <a:moveTo>
                      <a:pt x="0" y="0"/>
                    </a:moveTo>
                    <a:lnTo>
                      <a:pt x="0" y="20742"/>
                    </a:lnTo>
                    <a:lnTo>
                      <a:pt x="6085" y="26497"/>
                    </a:lnTo>
                    <a:lnTo>
                      <a:pt x="6085" y="5785"/>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4019050" y="3929450"/>
                <a:ext cx="1096325" cy="144650"/>
              </a:xfrm>
              <a:custGeom>
                <a:rect b="b" l="l" r="r" t="t"/>
                <a:pathLst>
                  <a:path extrusionOk="0" h="5786" w="43853">
                    <a:moveTo>
                      <a:pt x="0" y="0"/>
                    </a:moveTo>
                    <a:lnTo>
                      <a:pt x="6085" y="5785"/>
                    </a:lnTo>
                    <a:lnTo>
                      <a:pt x="43853" y="5785"/>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4476150" y="4181225"/>
                <a:ext cx="291525" cy="291525"/>
              </a:xfrm>
              <a:custGeom>
                <a:rect b="b" l="l" r="r" t="t"/>
                <a:pathLst>
                  <a:path extrusionOk="0" h="11661" w="11661">
                    <a:moveTo>
                      <a:pt x="3627" y="1"/>
                    </a:moveTo>
                    <a:lnTo>
                      <a:pt x="3627" y="3478"/>
                    </a:lnTo>
                    <a:lnTo>
                      <a:pt x="1" y="3478"/>
                    </a:lnTo>
                    <a:lnTo>
                      <a:pt x="1" y="8183"/>
                    </a:lnTo>
                    <a:lnTo>
                      <a:pt x="3627" y="8183"/>
                    </a:lnTo>
                    <a:lnTo>
                      <a:pt x="3627" y="11661"/>
                    </a:lnTo>
                    <a:lnTo>
                      <a:pt x="8333" y="11661"/>
                    </a:lnTo>
                    <a:lnTo>
                      <a:pt x="8333" y="8183"/>
                    </a:lnTo>
                    <a:lnTo>
                      <a:pt x="11661" y="8183"/>
                    </a:lnTo>
                    <a:lnTo>
                      <a:pt x="11661" y="3478"/>
                    </a:lnTo>
                    <a:lnTo>
                      <a:pt x="8333" y="3478"/>
                    </a:lnTo>
                    <a:lnTo>
                      <a:pt x="8333"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4482900" y="3929450"/>
                <a:ext cx="152150" cy="144650"/>
              </a:xfrm>
              <a:custGeom>
                <a:rect b="b" l="l" r="r" t="t"/>
                <a:pathLst>
                  <a:path extrusionOk="0" fill="none" h="5786" w="6086">
                    <a:moveTo>
                      <a:pt x="6085" y="5785"/>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a:off x="2678450" y="2529650"/>
                <a:ext cx="907500" cy="1746025"/>
              </a:xfrm>
              <a:custGeom>
                <a:rect b="b" l="l" r="r" t="t"/>
                <a:pathLst>
                  <a:path extrusionOk="0" fill="none" h="69841" w="36300">
                    <a:moveTo>
                      <a:pt x="36299" y="65404"/>
                    </a:moveTo>
                    <a:cubicBezTo>
                      <a:pt x="34141" y="69840"/>
                      <a:pt x="31294" y="68851"/>
                      <a:pt x="31294" y="68851"/>
                    </a:cubicBezTo>
                    <a:cubicBezTo>
                      <a:pt x="9233" y="69690"/>
                      <a:pt x="1110" y="61447"/>
                      <a:pt x="1110" y="61447"/>
                    </a:cubicBezTo>
                    <a:cubicBezTo>
                      <a:pt x="1110" y="61447"/>
                      <a:pt x="0" y="49847"/>
                      <a:pt x="4317" y="34231"/>
                    </a:cubicBezTo>
                    <a:cubicBezTo>
                      <a:pt x="8663" y="18584"/>
                      <a:pt x="16786" y="4886"/>
                      <a:pt x="16786" y="4886"/>
                    </a:cubicBezTo>
                    <a:cubicBezTo>
                      <a:pt x="20383" y="2488"/>
                      <a:pt x="28416" y="630"/>
                      <a:pt x="30694" y="120"/>
                    </a:cubicBezTo>
                    <a:lnTo>
                      <a:pt x="3129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a:off x="3657850" y="3671675"/>
                <a:ext cx="296775" cy="146125"/>
              </a:xfrm>
              <a:custGeom>
                <a:rect b="b" l="l" r="r" t="t"/>
                <a:pathLst>
                  <a:path extrusionOk="0" fill="none" h="5845" w="11871">
                    <a:moveTo>
                      <a:pt x="1" y="0"/>
                    </a:moveTo>
                    <a:cubicBezTo>
                      <a:pt x="1" y="0"/>
                      <a:pt x="8963" y="1769"/>
                      <a:pt x="11871" y="584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3431550" y="4053075"/>
                <a:ext cx="29250" cy="197875"/>
              </a:xfrm>
              <a:custGeom>
                <a:rect b="b" l="l" r="r" t="t"/>
                <a:pathLst>
                  <a:path extrusionOk="0" fill="none" h="7915" w="1170">
                    <a:moveTo>
                      <a:pt x="1170" y="7914"/>
                    </a:moveTo>
                    <a:cubicBezTo>
                      <a:pt x="1170" y="7914"/>
                      <a:pt x="1" y="7734"/>
                      <a:pt x="30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37"/>
            <p:cNvSpPr/>
            <p:nvPr/>
          </p:nvSpPr>
          <p:spPr>
            <a:xfrm>
              <a:off x="5672827" y="120528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flipH="1">
              <a:off x="7634060" y="539400"/>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37"/>
          <p:cNvSpPr/>
          <p:nvPr/>
        </p:nvSpPr>
        <p:spPr>
          <a:xfrm flipH="1">
            <a:off x="220917" y="889143"/>
            <a:ext cx="2299027" cy="184868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txBox="1"/>
          <p:nvPr>
            <p:ph type="title"/>
          </p:nvPr>
        </p:nvSpPr>
        <p:spPr>
          <a:xfrm>
            <a:off x="698775" y="2223325"/>
            <a:ext cx="57672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72" name="Google Shape;1072;p37"/>
          <p:cNvSpPr txBox="1"/>
          <p:nvPr>
            <p:ph idx="3" type="title"/>
          </p:nvPr>
        </p:nvSpPr>
        <p:spPr>
          <a:xfrm>
            <a:off x="685801" y="1278475"/>
            <a:ext cx="18342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073" name="Google Shape;1073;p37"/>
          <p:cNvGrpSpPr/>
          <p:nvPr/>
        </p:nvGrpSpPr>
        <p:grpSpPr>
          <a:xfrm>
            <a:off x="2362420" y="328500"/>
            <a:ext cx="3214407" cy="666052"/>
            <a:chOff x="2362420" y="328500"/>
            <a:chExt cx="3214407" cy="666052"/>
          </a:xfrm>
        </p:grpSpPr>
        <p:sp>
          <p:nvSpPr>
            <p:cNvPr id="1074" name="Google Shape;1074;p37"/>
            <p:cNvSpPr/>
            <p:nvPr/>
          </p:nvSpPr>
          <p:spPr>
            <a:xfrm>
              <a:off x="4309775" y="8891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37"/>
            <p:cNvGrpSpPr/>
            <p:nvPr/>
          </p:nvGrpSpPr>
          <p:grpSpPr>
            <a:xfrm>
              <a:off x="2362420" y="433950"/>
              <a:ext cx="105457" cy="105457"/>
              <a:chOff x="7812545" y="194375"/>
              <a:chExt cx="105457" cy="105457"/>
            </a:xfrm>
          </p:grpSpPr>
          <p:sp>
            <p:nvSpPr>
              <p:cNvPr id="1076" name="Google Shape;1076;p3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0" name="Google Shape;1080;p37"/>
            <p:cNvGrpSpPr/>
            <p:nvPr/>
          </p:nvGrpSpPr>
          <p:grpSpPr>
            <a:xfrm>
              <a:off x="5471370" y="328500"/>
              <a:ext cx="105457" cy="105457"/>
              <a:chOff x="7812545" y="194375"/>
              <a:chExt cx="105457" cy="105457"/>
            </a:xfrm>
          </p:grpSpPr>
          <p:sp>
            <p:nvSpPr>
              <p:cNvPr id="1081" name="Google Shape;1081;p37"/>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pic>
        <p:nvPicPr>
          <p:cNvPr id="1654" name="Google Shape;1654;p55"/>
          <p:cNvPicPr preferRelativeResize="0"/>
          <p:nvPr/>
        </p:nvPicPr>
        <p:blipFill>
          <a:blip r:embed="rId3">
            <a:alphaModFix/>
          </a:blip>
          <a:stretch>
            <a:fillRect/>
          </a:stretch>
        </p:blipFill>
        <p:spPr>
          <a:xfrm>
            <a:off x="1427850" y="155750"/>
            <a:ext cx="6288325" cy="2837425"/>
          </a:xfrm>
          <a:prstGeom prst="rect">
            <a:avLst/>
          </a:prstGeom>
          <a:noFill/>
          <a:ln>
            <a:noFill/>
          </a:ln>
        </p:spPr>
      </p:pic>
      <p:pic>
        <p:nvPicPr>
          <p:cNvPr id="1655" name="Google Shape;1655;p55"/>
          <p:cNvPicPr preferRelativeResize="0"/>
          <p:nvPr/>
        </p:nvPicPr>
        <p:blipFill>
          <a:blip r:embed="rId4">
            <a:alphaModFix/>
          </a:blip>
          <a:stretch>
            <a:fillRect/>
          </a:stretch>
        </p:blipFill>
        <p:spPr>
          <a:xfrm>
            <a:off x="259350" y="3492550"/>
            <a:ext cx="4075201" cy="1171175"/>
          </a:xfrm>
          <a:prstGeom prst="rect">
            <a:avLst/>
          </a:prstGeom>
          <a:noFill/>
          <a:ln>
            <a:noFill/>
          </a:ln>
        </p:spPr>
      </p:pic>
      <p:pic>
        <p:nvPicPr>
          <p:cNvPr id="1656" name="Google Shape;1656;p55"/>
          <p:cNvPicPr preferRelativeResize="0"/>
          <p:nvPr/>
        </p:nvPicPr>
        <p:blipFill>
          <a:blip r:embed="rId5">
            <a:alphaModFix/>
          </a:blip>
          <a:stretch>
            <a:fillRect/>
          </a:stretch>
        </p:blipFill>
        <p:spPr>
          <a:xfrm>
            <a:off x="5079775" y="3446338"/>
            <a:ext cx="3838399" cy="126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56"/>
          <p:cNvSpPr txBox="1"/>
          <p:nvPr>
            <p:ph type="title"/>
          </p:nvPr>
        </p:nvSpPr>
        <p:spPr>
          <a:xfrm>
            <a:off x="769675" y="54025"/>
            <a:ext cx="7993800" cy="8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2D Visualisation of Alzheimer Patient Clusters </a:t>
            </a:r>
            <a:endParaRPr sz="2900">
              <a:solidFill>
                <a:schemeClr val="accent2"/>
              </a:solidFill>
            </a:endParaRPr>
          </a:p>
        </p:txBody>
      </p:sp>
      <p:sp>
        <p:nvSpPr>
          <p:cNvPr id="1662" name="Google Shape;1662;p56"/>
          <p:cNvSpPr txBox="1"/>
          <p:nvPr/>
        </p:nvSpPr>
        <p:spPr>
          <a:xfrm>
            <a:off x="1004950" y="945838"/>
            <a:ext cx="30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Principal component analysis (PCA)</a:t>
            </a:r>
            <a:endParaRPr>
              <a:latin typeface="Lato"/>
              <a:ea typeface="Lato"/>
              <a:cs typeface="Lato"/>
              <a:sym typeface="Lato"/>
            </a:endParaRPr>
          </a:p>
        </p:txBody>
      </p:sp>
      <p:sp>
        <p:nvSpPr>
          <p:cNvPr id="1663" name="Google Shape;1663;p56"/>
          <p:cNvSpPr txBox="1"/>
          <p:nvPr/>
        </p:nvSpPr>
        <p:spPr>
          <a:xfrm>
            <a:off x="4460450" y="918475"/>
            <a:ext cx="45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t-Distributed Stochastic Neighbour Embedding (t-SNE)</a:t>
            </a:r>
            <a:endParaRPr>
              <a:latin typeface="Lato"/>
              <a:ea typeface="Lato"/>
              <a:cs typeface="Lato"/>
              <a:sym typeface="Lato"/>
            </a:endParaRPr>
          </a:p>
        </p:txBody>
      </p:sp>
      <p:pic>
        <p:nvPicPr>
          <p:cNvPr id="1664" name="Google Shape;1664;p56"/>
          <p:cNvPicPr preferRelativeResize="0"/>
          <p:nvPr/>
        </p:nvPicPr>
        <p:blipFill>
          <a:blip r:embed="rId3">
            <a:alphaModFix/>
          </a:blip>
          <a:stretch>
            <a:fillRect/>
          </a:stretch>
        </p:blipFill>
        <p:spPr>
          <a:xfrm>
            <a:off x="719225" y="1394875"/>
            <a:ext cx="3605350" cy="3157976"/>
          </a:xfrm>
          <a:prstGeom prst="rect">
            <a:avLst/>
          </a:prstGeom>
          <a:noFill/>
          <a:ln>
            <a:noFill/>
          </a:ln>
        </p:spPr>
      </p:pic>
      <p:pic>
        <p:nvPicPr>
          <p:cNvPr id="1665" name="Google Shape;1665;p56"/>
          <p:cNvPicPr preferRelativeResize="0"/>
          <p:nvPr/>
        </p:nvPicPr>
        <p:blipFill>
          <a:blip r:embed="rId4">
            <a:alphaModFix/>
          </a:blip>
          <a:stretch>
            <a:fillRect/>
          </a:stretch>
        </p:blipFill>
        <p:spPr>
          <a:xfrm>
            <a:off x="4943075" y="1320150"/>
            <a:ext cx="3605349" cy="33372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57"/>
          <p:cNvSpPr/>
          <p:nvPr/>
        </p:nvSpPr>
        <p:spPr>
          <a:xfrm>
            <a:off x="0" y="0"/>
            <a:ext cx="9144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7"/>
          <p:cNvSpPr txBox="1"/>
          <p:nvPr>
            <p:ph type="title"/>
          </p:nvPr>
        </p:nvSpPr>
        <p:spPr>
          <a:xfrm>
            <a:off x="685800" y="117975"/>
            <a:ext cx="7772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 Summary</a:t>
            </a:r>
            <a:endParaRPr/>
          </a:p>
        </p:txBody>
      </p:sp>
      <p:graphicFrame>
        <p:nvGraphicFramePr>
          <p:cNvPr id="1672" name="Google Shape;1672;p57"/>
          <p:cNvGraphicFramePr/>
          <p:nvPr/>
        </p:nvGraphicFramePr>
        <p:xfrm>
          <a:off x="151300" y="798695"/>
          <a:ext cx="3000000" cy="3000000"/>
        </p:xfrm>
        <a:graphic>
          <a:graphicData uri="http://schemas.openxmlformats.org/drawingml/2006/table">
            <a:tbl>
              <a:tblPr>
                <a:noFill/>
                <a:tableStyleId>{997E8DFE-F8C5-4277-B847-B78097F0DE71}</a:tableStyleId>
              </a:tblPr>
              <a:tblGrid>
                <a:gridCol w="791125"/>
                <a:gridCol w="780300"/>
              </a:tblGrid>
              <a:tr h="396200">
                <a:tc>
                  <a:txBody>
                    <a:bodyPr/>
                    <a:lstStyle/>
                    <a:p>
                      <a:pPr indent="0" lvl="0" marL="0" rtl="0" algn="l">
                        <a:spcBef>
                          <a:spcPts val="0"/>
                        </a:spcBef>
                        <a:spcAft>
                          <a:spcPts val="0"/>
                        </a:spcAft>
                        <a:buNone/>
                      </a:pPr>
                      <a:r>
                        <a:rPr lang="en"/>
                        <a:t>Cluster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r>
              <a:tr h="3962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0.387</a:t>
                      </a:r>
                      <a:endParaRPr/>
                    </a:p>
                  </a:txBody>
                  <a:tcPr marT="91425" marB="91425" marR="91425" marL="91425"/>
                </a:tc>
              </a:tr>
              <a:tr h="396200">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solidFill>
                            <a:srgbClr val="212121"/>
                          </a:solidFill>
                        </a:rPr>
                        <a:t>1</a:t>
                      </a:r>
                      <a:endParaRPr/>
                    </a:p>
                  </a:txBody>
                  <a:tcPr marT="91425" marB="91425" marR="91425" marL="91425"/>
                </a:tc>
              </a:tr>
              <a:tr h="39620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0.2568</a:t>
                      </a:r>
                      <a:endParaRPr/>
                    </a:p>
                  </a:txBody>
                  <a:tcPr marT="91425" marB="91425" marR="91425" marL="91425"/>
                </a:tc>
              </a:tr>
              <a:tr h="396200">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0.4763</a:t>
                      </a:r>
                      <a:endParaRPr/>
                    </a:p>
                  </a:txBody>
                  <a:tcPr marT="91425" marB="91425" marR="91425" marL="91425"/>
                </a:tc>
              </a:tr>
              <a:tr h="396200">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0.8424</a:t>
                      </a:r>
                      <a:endParaRPr/>
                    </a:p>
                  </a:txBody>
                  <a:tcPr marT="91425" marB="91425" marR="91425" marL="91425"/>
                </a:tc>
              </a:tr>
              <a:tr h="396200">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0.3946</a:t>
                      </a:r>
                      <a:endParaRPr/>
                    </a:p>
                  </a:txBody>
                  <a:tcPr marT="91425" marB="91425" marR="91425" marL="91425"/>
                </a:tc>
              </a:tr>
              <a:tr h="396200">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0.7489</a:t>
                      </a:r>
                      <a:endParaRPr/>
                    </a:p>
                  </a:txBody>
                  <a:tcPr marT="91425" marB="91425" marR="91425" marL="91425"/>
                </a:tc>
              </a:tr>
              <a:tr h="396200">
                <a:tc>
                  <a:txBody>
                    <a:bodyPr/>
                    <a:lstStyle/>
                    <a:p>
                      <a:pPr indent="0" lvl="0" marL="0" rtl="0" algn="l">
                        <a:spcBef>
                          <a:spcPts val="0"/>
                        </a:spcBef>
                        <a:spcAft>
                          <a:spcPts val="0"/>
                        </a:spcAft>
                        <a:buNone/>
                      </a:pPr>
                      <a:r>
                        <a:rPr lang="en"/>
                        <a:t>ASF</a:t>
                      </a:r>
                      <a:endParaRPr/>
                    </a:p>
                  </a:txBody>
                  <a:tcPr marT="91425" marB="91425" marR="91425" marL="91425"/>
                </a:tc>
                <a:tc>
                  <a:txBody>
                    <a:bodyPr/>
                    <a:lstStyle/>
                    <a:p>
                      <a:pPr indent="0" lvl="0" marL="0" rtl="0" algn="l">
                        <a:spcBef>
                          <a:spcPts val="0"/>
                        </a:spcBef>
                        <a:spcAft>
                          <a:spcPts val="0"/>
                        </a:spcAft>
                        <a:buNone/>
                      </a:pPr>
                      <a:r>
                        <a:rPr lang="en"/>
                        <a:t>0.4655</a:t>
                      </a:r>
                      <a:endParaRPr/>
                    </a:p>
                  </a:txBody>
                  <a:tcPr marT="91425" marB="91425" marR="91425" marL="91425"/>
                </a:tc>
              </a:tr>
            </a:tbl>
          </a:graphicData>
        </a:graphic>
      </p:graphicFrame>
      <p:graphicFrame>
        <p:nvGraphicFramePr>
          <p:cNvPr id="1673" name="Google Shape;1673;p57"/>
          <p:cNvGraphicFramePr/>
          <p:nvPr/>
        </p:nvGraphicFramePr>
        <p:xfrm>
          <a:off x="1960325" y="798695"/>
          <a:ext cx="3000000" cy="3000000"/>
        </p:xfrm>
        <a:graphic>
          <a:graphicData uri="http://schemas.openxmlformats.org/drawingml/2006/table">
            <a:tbl>
              <a:tblPr>
                <a:noFill/>
                <a:tableStyleId>{997E8DFE-F8C5-4277-B847-B78097F0DE71}</a:tableStyleId>
              </a:tblPr>
              <a:tblGrid>
                <a:gridCol w="791125"/>
                <a:gridCol w="780300"/>
              </a:tblGrid>
              <a:tr h="396200">
                <a:tc>
                  <a:txBody>
                    <a:bodyPr/>
                    <a:lstStyle/>
                    <a:p>
                      <a:pPr indent="0" lvl="0" marL="0" rtl="0" algn="l">
                        <a:spcBef>
                          <a:spcPts val="0"/>
                        </a:spcBef>
                        <a:spcAft>
                          <a:spcPts val="0"/>
                        </a:spcAft>
                        <a:buNone/>
                      </a:pPr>
                      <a:r>
                        <a:rPr lang="en"/>
                        <a:t>Cluster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r>
              <a:tr h="3962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0.5843</a:t>
                      </a:r>
                      <a:endParaRPr/>
                    </a:p>
                  </a:txBody>
                  <a:tcPr marT="91425" marB="91425" marR="91425" marL="91425"/>
                </a:tc>
              </a:tr>
              <a:tr h="396200">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0.4137</a:t>
                      </a:r>
                      <a:endParaRPr/>
                    </a:p>
                  </a:txBody>
                  <a:tcPr marT="91425" marB="91425" marR="91425" marL="91425"/>
                </a:tc>
              </a:tr>
              <a:tr h="396200">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0.4964</a:t>
                      </a:r>
                      <a:endParaRPr/>
                    </a:p>
                  </a:txBody>
                  <a:tcPr marT="91425" marB="91425" marR="91425" marL="91425"/>
                </a:tc>
              </a:tr>
              <a:tr h="396200">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0.8933</a:t>
                      </a:r>
                      <a:endParaRPr/>
                    </a:p>
                  </a:txBody>
                  <a:tcPr marT="91425" marB="91425" marR="91425" marL="91425"/>
                </a:tc>
              </a:tr>
              <a:tr h="396200">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0.3662</a:t>
                      </a:r>
                      <a:endParaRPr/>
                    </a:p>
                  </a:txBody>
                  <a:tcPr marT="91425" marB="91425" marR="91425" marL="91425"/>
                </a:tc>
              </a:tr>
              <a:tr h="396200">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0.7183</a:t>
                      </a:r>
                      <a:endParaRPr/>
                    </a:p>
                  </a:txBody>
                  <a:tcPr marT="91425" marB="91425" marR="91425" marL="91425"/>
                </a:tc>
              </a:tr>
              <a:tr h="396200">
                <a:tc>
                  <a:txBody>
                    <a:bodyPr/>
                    <a:lstStyle/>
                    <a:p>
                      <a:pPr indent="0" lvl="0" marL="0" rtl="0" algn="l">
                        <a:spcBef>
                          <a:spcPts val="0"/>
                        </a:spcBef>
                        <a:spcAft>
                          <a:spcPts val="0"/>
                        </a:spcAft>
                        <a:buNone/>
                      </a:pPr>
                      <a:r>
                        <a:rPr lang="en"/>
                        <a:t>ASF</a:t>
                      </a:r>
                      <a:endParaRPr/>
                    </a:p>
                  </a:txBody>
                  <a:tcPr marT="91425" marB="91425" marR="91425" marL="91425"/>
                </a:tc>
                <a:tc>
                  <a:txBody>
                    <a:bodyPr/>
                    <a:lstStyle/>
                    <a:p>
                      <a:pPr indent="0" lvl="0" marL="0" rtl="0" algn="l">
                        <a:spcBef>
                          <a:spcPts val="0"/>
                        </a:spcBef>
                        <a:spcAft>
                          <a:spcPts val="0"/>
                        </a:spcAft>
                        <a:buNone/>
                      </a:pPr>
                      <a:r>
                        <a:rPr lang="en"/>
                        <a:t>0.4952</a:t>
                      </a:r>
                      <a:endParaRPr/>
                    </a:p>
                  </a:txBody>
                  <a:tcPr marT="91425" marB="91425" marR="91425" marL="91425"/>
                </a:tc>
              </a:tr>
            </a:tbl>
          </a:graphicData>
        </a:graphic>
      </p:graphicFrame>
      <p:graphicFrame>
        <p:nvGraphicFramePr>
          <p:cNvPr id="1674" name="Google Shape;1674;p57"/>
          <p:cNvGraphicFramePr/>
          <p:nvPr/>
        </p:nvGraphicFramePr>
        <p:xfrm>
          <a:off x="3769338" y="798695"/>
          <a:ext cx="3000000" cy="3000000"/>
        </p:xfrm>
        <a:graphic>
          <a:graphicData uri="http://schemas.openxmlformats.org/drawingml/2006/table">
            <a:tbl>
              <a:tblPr>
                <a:noFill/>
                <a:tableStyleId>{997E8DFE-F8C5-4277-B847-B78097F0DE71}</a:tableStyleId>
              </a:tblPr>
              <a:tblGrid>
                <a:gridCol w="791125"/>
                <a:gridCol w="780300"/>
              </a:tblGrid>
              <a:tr h="396200">
                <a:tc>
                  <a:txBody>
                    <a:bodyPr/>
                    <a:lstStyle/>
                    <a:p>
                      <a:pPr indent="0" lvl="0" marL="0" rtl="0" algn="l">
                        <a:spcBef>
                          <a:spcPts val="0"/>
                        </a:spcBef>
                        <a:spcAft>
                          <a:spcPts val="0"/>
                        </a:spcAft>
                        <a:buNone/>
                      </a:pPr>
                      <a:r>
                        <a:rPr lang="en"/>
                        <a:t>Cluster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962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59</a:t>
                      </a:r>
                      <a:endParaRPr/>
                    </a:p>
                  </a:txBody>
                  <a:tcPr marT="91425" marB="91425" marR="91425" marL="91425"/>
                </a:tc>
              </a:tr>
              <a:tr h="3962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0.2712</a:t>
                      </a:r>
                      <a:endParaRPr/>
                    </a:p>
                  </a:txBody>
                  <a:tcPr marT="91425" marB="91425" marR="91425" marL="91425"/>
                </a:tc>
              </a:tr>
              <a:tr h="396200">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0.5616</a:t>
                      </a:r>
                      <a:endParaRPr/>
                    </a:p>
                  </a:txBody>
                  <a:tcPr marT="91425" marB="91425" marR="91425" marL="91425"/>
                </a:tc>
              </a:tr>
              <a:tr h="396200">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0.5912</a:t>
                      </a:r>
                      <a:endParaRPr/>
                    </a:p>
                  </a:txBody>
                  <a:tcPr marT="91425" marB="91425" marR="91425" marL="91425"/>
                </a:tc>
              </a:tr>
              <a:tr h="396200">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0.9374</a:t>
                      </a:r>
                      <a:endParaRPr/>
                    </a:p>
                  </a:txBody>
                  <a:tcPr marT="91425" marB="91425" marR="91425" marL="91425"/>
                </a:tc>
              </a:tr>
              <a:tr h="396200">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0.5875</a:t>
                      </a:r>
                      <a:endParaRPr/>
                    </a:p>
                  </a:txBody>
                  <a:tcPr marT="91425" marB="91425" marR="91425" marL="91425"/>
                </a:tc>
              </a:tr>
              <a:tr h="396200">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0.7357</a:t>
                      </a:r>
                      <a:endParaRPr/>
                    </a:p>
                  </a:txBody>
                  <a:tcPr marT="91425" marB="91425" marR="91425" marL="91425"/>
                </a:tc>
              </a:tr>
              <a:tr h="396200">
                <a:tc>
                  <a:txBody>
                    <a:bodyPr/>
                    <a:lstStyle/>
                    <a:p>
                      <a:pPr indent="0" lvl="0" marL="0" rtl="0" algn="l">
                        <a:spcBef>
                          <a:spcPts val="0"/>
                        </a:spcBef>
                        <a:spcAft>
                          <a:spcPts val="0"/>
                        </a:spcAft>
                        <a:buNone/>
                      </a:pPr>
                      <a:r>
                        <a:rPr lang="en"/>
                        <a:t>ASF</a:t>
                      </a:r>
                      <a:endParaRPr/>
                    </a:p>
                  </a:txBody>
                  <a:tcPr marT="91425" marB="91425" marR="91425" marL="91425"/>
                </a:tc>
                <a:tc>
                  <a:txBody>
                    <a:bodyPr/>
                    <a:lstStyle/>
                    <a:p>
                      <a:pPr indent="0" lvl="0" marL="0" rtl="0" algn="l">
                        <a:spcBef>
                          <a:spcPts val="0"/>
                        </a:spcBef>
                        <a:spcAft>
                          <a:spcPts val="0"/>
                        </a:spcAft>
                        <a:buNone/>
                      </a:pPr>
                      <a:r>
                        <a:rPr lang="en"/>
                        <a:t>0.2894</a:t>
                      </a:r>
                      <a:endParaRPr/>
                    </a:p>
                  </a:txBody>
                  <a:tcPr marT="91425" marB="91425" marR="91425" marL="91425"/>
                </a:tc>
              </a:tr>
            </a:tbl>
          </a:graphicData>
        </a:graphic>
      </p:graphicFrame>
      <p:graphicFrame>
        <p:nvGraphicFramePr>
          <p:cNvPr id="1675" name="Google Shape;1675;p57"/>
          <p:cNvGraphicFramePr/>
          <p:nvPr/>
        </p:nvGraphicFramePr>
        <p:xfrm>
          <a:off x="5633075" y="798695"/>
          <a:ext cx="3000000" cy="3000000"/>
        </p:xfrm>
        <a:graphic>
          <a:graphicData uri="http://schemas.openxmlformats.org/drawingml/2006/table">
            <a:tbl>
              <a:tblPr>
                <a:noFill/>
                <a:tableStyleId>{997E8DFE-F8C5-4277-B847-B78097F0DE71}</a:tableStyleId>
              </a:tblPr>
              <a:tblGrid>
                <a:gridCol w="791125"/>
                <a:gridCol w="780300"/>
              </a:tblGrid>
              <a:tr h="396200">
                <a:tc>
                  <a:txBody>
                    <a:bodyPr/>
                    <a:lstStyle/>
                    <a:p>
                      <a:pPr indent="0" lvl="0" marL="0" rtl="0" algn="l">
                        <a:spcBef>
                          <a:spcPts val="0"/>
                        </a:spcBef>
                        <a:spcAft>
                          <a:spcPts val="0"/>
                        </a:spcAft>
                        <a:buNone/>
                      </a:pPr>
                      <a:r>
                        <a:rPr lang="en"/>
                        <a:t>Cluster </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962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r>
              <a:tr h="3962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0.5789</a:t>
                      </a:r>
                      <a:endParaRPr/>
                    </a:p>
                  </a:txBody>
                  <a:tcPr marT="91425" marB="91425" marR="91425" marL="91425"/>
                </a:tc>
              </a:tr>
              <a:tr h="396200">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0.4813</a:t>
                      </a:r>
                      <a:endParaRPr/>
                    </a:p>
                  </a:txBody>
                  <a:tcPr marT="91425" marB="91425" marR="91425" marL="91425"/>
                </a:tc>
              </a:tr>
              <a:tr h="396200">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0.5124</a:t>
                      </a:r>
                      <a:endParaRPr/>
                    </a:p>
                  </a:txBody>
                  <a:tcPr marT="91425" marB="91425" marR="91425" marL="91425"/>
                </a:tc>
              </a:tr>
              <a:tr h="396200">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0.8694</a:t>
                      </a:r>
                      <a:endParaRPr/>
                    </a:p>
                  </a:txBody>
                  <a:tcPr marT="91425" marB="91425" marR="91425" marL="91425"/>
                </a:tc>
              </a:tr>
              <a:tr h="396200">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0.7113</a:t>
                      </a:r>
                      <a:endParaRPr/>
                    </a:p>
                  </a:txBody>
                  <a:tcPr marT="91425" marB="91425" marR="91425" marL="91425"/>
                </a:tc>
              </a:tr>
              <a:tr h="396200">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0.7186</a:t>
                      </a:r>
                      <a:endParaRPr/>
                    </a:p>
                  </a:txBody>
                  <a:tcPr marT="91425" marB="91425" marR="91425" marL="91425"/>
                </a:tc>
              </a:tr>
              <a:tr h="396200">
                <a:tc>
                  <a:txBody>
                    <a:bodyPr/>
                    <a:lstStyle/>
                    <a:p>
                      <a:pPr indent="0" lvl="0" marL="0" rtl="0" algn="l">
                        <a:spcBef>
                          <a:spcPts val="0"/>
                        </a:spcBef>
                        <a:spcAft>
                          <a:spcPts val="0"/>
                        </a:spcAft>
                        <a:buNone/>
                      </a:pPr>
                      <a:r>
                        <a:rPr lang="en"/>
                        <a:t>ASF</a:t>
                      </a:r>
                      <a:endParaRPr/>
                    </a:p>
                  </a:txBody>
                  <a:tcPr marT="91425" marB="91425" marR="91425" marL="91425"/>
                </a:tc>
                <a:tc>
                  <a:txBody>
                    <a:bodyPr/>
                    <a:lstStyle/>
                    <a:p>
                      <a:pPr indent="0" lvl="0" marL="0" rtl="0" algn="l">
                        <a:spcBef>
                          <a:spcPts val="0"/>
                        </a:spcBef>
                        <a:spcAft>
                          <a:spcPts val="0"/>
                        </a:spcAft>
                        <a:buNone/>
                      </a:pPr>
                      <a:r>
                        <a:rPr lang="en"/>
                        <a:t>0.1882</a:t>
                      </a:r>
                      <a:endParaRPr/>
                    </a:p>
                  </a:txBody>
                  <a:tcPr marT="91425" marB="91425" marR="91425" marL="91425"/>
                </a:tc>
              </a:tr>
            </a:tbl>
          </a:graphicData>
        </a:graphic>
      </p:graphicFrame>
      <p:graphicFrame>
        <p:nvGraphicFramePr>
          <p:cNvPr id="1676" name="Google Shape;1676;p57"/>
          <p:cNvGraphicFramePr/>
          <p:nvPr/>
        </p:nvGraphicFramePr>
        <p:xfrm>
          <a:off x="7395550" y="798695"/>
          <a:ext cx="3000000" cy="3000000"/>
        </p:xfrm>
        <a:graphic>
          <a:graphicData uri="http://schemas.openxmlformats.org/drawingml/2006/table">
            <a:tbl>
              <a:tblPr>
                <a:noFill/>
                <a:tableStyleId>{997E8DFE-F8C5-4277-B847-B78097F0DE71}</a:tableStyleId>
              </a:tblPr>
              <a:tblGrid>
                <a:gridCol w="791125"/>
                <a:gridCol w="780300"/>
              </a:tblGrid>
              <a:tr h="396200">
                <a:tc>
                  <a:txBody>
                    <a:bodyPr/>
                    <a:lstStyle/>
                    <a:p>
                      <a:pPr indent="0" lvl="0" marL="0" rtl="0" algn="l">
                        <a:spcBef>
                          <a:spcPts val="0"/>
                        </a:spcBef>
                        <a:spcAft>
                          <a:spcPts val="0"/>
                        </a:spcAft>
                        <a:buNone/>
                      </a:pPr>
                      <a:r>
                        <a:rPr lang="en"/>
                        <a:t>Cluster </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96200">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r>
              <a:tr h="396200">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0.2885</a:t>
                      </a:r>
                      <a:endParaRPr/>
                    </a:p>
                  </a:txBody>
                  <a:tcPr marT="91425" marB="91425" marR="91425" marL="91425"/>
                </a:tc>
              </a:tr>
              <a:tr h="396200">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0.5111</a:t>
                      </a:r>
                      <a:endParaRPr/>
                    </a:p>
                  </a:txBody>
                  <a:tcPr marT="91425" marB="91425" marR="91425" marL="91425"/>
                </a:tc>
              </a:tr>
              <a:tr h="396200">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0.4276</a:t>
                      </a:r>
                      <a:endParaRPr/>
                    </a:p>
                  </a:txBody>
                  <a:tcPr marT="91425" marB="91425" marR="91425" marL="91425"/>
                </a:tc>
              </a:tr>
              <a:tr h="396200">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0.926</a:t>
                      </a:r>
                      <a:endParaRPr/>
                    </a:p>
                  </a:txBody>
                  <a:tcPr marT="91425" marB="91425" marR="91425" marL="91425"/>
                </a:tc>
              </a:tr>
              <a:tr h="396200">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0.2028</a:t>
                      </a:r>
                      <a:endParaRPr/>
                    </a:p>
                  </a:txBody>
                  <a:tcPr marT="91425" marB="91425" marR="91425" marL="91425"/>
                </a:tc>
              </a:tr>
              <a:tr h="396200">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0.7229</a:t>
                      </a:r>
                      <a:endParaRPr/>
                    </a:p>
                  </a:txBody>
                  <a:tcPr marT="91425" marB="91425" marR="91425" marL="91425"/>
                </a:tc>
              </a:tr>
              <a:tr h="396200">
                <a:tc>
                  <a:txBody>
                    <a:bodyPr/>
                    <a:lstStyle/>
                    <a:p>
                      <a:pPr indent="0" lvl="0" marL="0" rtl="0" algn="l">
                        <a:spcBef>
                          <a:spcPts val="0"/>
                        </a:spcBef>
                        <a:spcAft>
                          <a:spcPts val="0"/>
                        </a:spcAft>
                        <a:buNone/>
                      </a:pPr>
                      <a:r>
                        <a:rPr lang="en"/>
                        <a:t>ASF</a:t>
                      </a:r>
                      <a:endParaRPr/>
                    </a:p>
                  </a:txBody>
                  <a:tcPr marT="91425" marB="91425" marR="91425" marL="91425"/>
                </a:tc>
                <a:tc>
                  <a:txBody>
                    <a:bodyPr/>
                    <a:lstStyle/>
                    <a:p>
                      <a:pPr indent="0" lvl="0" marL="0" rtl="0" algn="l">
                        <a:spcBef>
                          <a:spcPts val="0"/>
                        </a:spcBef>
                        <a:spcAft>
                          <a:spcPts val="0"/>
                        </a:spcAft>
                        <a:buNone/>
                      </a:pPr>
                      <a:r>
                        <a:rPr lang="en"/>
                        <a:t>0.692</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58"/>
          <p:cNvSpPr txBox="1"/>
          <p:nvPr>
            <p:ph type="title"/>
          </p:nvPr>
        </p:nvSpPr>
        <p:spPr>
          <a:xfrm>
            <a:off x="685800" y="409725"/>
            <a:ext cx="7772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Using Ridge Regression to Determine Feature Importance</a:t>
            </a:r>
            <a:endParaRPr sz="2300"/>
          </a:p>
        </p:txBody>
      </p:sp>
      <p:pic>
        <p:nvPicPr>
          <p:cNvPr id="1682" name="Google Shape;1682;p58"/>
          <p:cNvPicPr preferRelativeResize="0"/>
          <p:nvPr/>
        </p:nvPicPr>
        <p:blipFill>
          <a:blip r:embed="rId3">
            <a:alphaModFix/>
          </a:blip>
          <a:stretch>
            <a:fillRect/>
          </a:stretch>
        </p:blipFill>
        <p:spPr>
          <a:xfrm>
            <a:off x="747638" y="1025650"/>
            <a:ext cx="7648730" cy="3726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59"/>
          <p:cNvSpPr txBox="1"/>
          <p:nvPr>
            <p:ph type="title"/>
          </p:nvPr>
        </p:nvSpPr>
        <p:spPr>
          <a:xfrm>
            <a:off x="793850" y="0"/>
            <a:ext cx="7772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Lasso Regression for Feature Importance</a:t>
            </a:r>
            <a:endParaRPr/>
          </a:p>
        </p:txBody>
      </p:sp>
      <p:pic>
        <p:nvPicPr>
          <p:cNvPr id="1688" name="Google Shape;1688;p59"/>
          <p:cNvPicPr preferRelativeResize="0"/>
          <p:nvPr/>
        </p:nvPicPr>
        <p:blipFill>
          <a:blip r:embed="rId3">
            <a:alphaModFix/>
          </a:blip>
          <a:stretch>
            <a:fillRect/>
          </a:stretch>
        </p:blipFill>
        <p:spPr>
          <a:xfrm>
            <a:off x="2431276" y="572700"/>
            <a:ext cx="3984700" cy="4458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60"/>
          <p:cNvSpPr txBox="1"/>
          <p:nvPr>
            <p:ph type="title"/>
          </p:nvPr>
        </p:nvSpPr>
        <p:spPr>
          <a:xfrm>
            <a:off x="685800" y="195075"/>
            <a:ext cx="7772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 &amp; Accuracy</a:t>
            </a:r>
            <a:endParaRPr/>
          </a:p>
        </p:txBody>
      </p:sp>
      <p:graphicFrame>
        <p:nvGraphicFramePr>
          <p:cNvPr id="1694" name="Google Shape;1694;p60"/>
          <p:cNvGraphicFramePr/>
          <p:nvPr/>
        </p:nvGraphicFramePr>
        <p:xfrm>
          <a:off x="26350" y="945325"/>
          <a:ext cx="3000000" cy="3000000"/>
        </p:xfrm>
        <a:graphic>
          <a:graphicData uri="http://schemas.openxmlformats.org/drawingml/2006/table">
            <a:tbl>
              <a:tblPr>
                <a:noFill/>
                <a:tableStyleId>{997E8DFE-F8C5-4277-B847-B78097F0DE71}</a:tableStyleId>
              </a:tblPr>
              <a:tblGrid>
                <a:gridCol w="1117725"/>
                <a:gridCol w="1393525"/>
                <a:gridCol w="1395975"/>
                <a:gridCol w="1300350"/>
                <a:gridCol w="1286550"/>
                <a:gridCol w="1405275"/>
                <a:gridCol w="1191900"/>
              </a:tblGrid>
              <a:tr h="396200">
                <a:tc>
                  <a:txBody>
                    <a:bodyPr/>
                    <a:lstStyle/>
                    <a:p>
                      <a:pPr indent="0" lvl="0" marL="0" rtl="0" algn="l">
                        <a:spcBef>
                          <a:spcPts val="0"/>
                        </a:spcBef>
                        <a:spcAft>
                          <a:spcPts val="0"/>
                        </a:spcAft>
                        <a:buNone/>
                      </a:pPr>
                      <a:r>
                        <a:rPr lang="en"/>
                        <a:t>nWBV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ASF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EDUC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eTIV</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MMSE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t>-0 +/- 0.052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0.021 +/- 0.031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0.028 +/- 0.024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0.03 +/- 0.031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0.09 +/- 0.049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0.153 +/- 0.063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0.472 +/- 0.1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95" name="Google Shape;1695;p60"/>
          <p:cNvSpPr txBox="1"/>
          <p:nvPr/>
        </p:nvSpPr>
        <p:spPr>
          <a:xfrm>
            <a:off x="318775" y="2685150"/>
            <a:ext cx="391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Accuracy with Holdout Method: 0.7</a:t>
            </a:r>
            <a:endParaRPr sz="1800">
              <a:latin typeface="Lato"/>
              <a:ea typeface="Lato"/>
              <a:cs typeface="Lato"/>
              <a:sym typeface="Lato"/>
            </a:endParaRPr>
          </a:p>
        </p:txBody>
      </p:sp>
      <p:sp>
        <p:nvSpPr>
          <p:cNvPr id="1696" name="Google Shape;1696;p60"/>
          <p:cNvSpPr txBox="1"/>
          <p:nvPr/>
        </p:nvSpPr>
        <p:spPr>
          <a:xfrm>
            <a:off x="318775" y="3543975"/>
            <a:ext cx="423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Accuracy with Cross-Validation: 0.5926</a:t>
            </a:r>
            <a:endParaRPr sz="1800">
              <a:latin typeface="Lato"/>
              <a:ea typeface="Lato"/>
              <a:cs typeface="Lato"/>
              <a:sym typeface="Lato"/>
            </a:endParaRPr>
          </a:p>
        </p:txBody>
      </p:sp>
      <p:pic>
        <p:nvPicPr>
          <p:cNvPr id="1697" name="Google Shape;1697;p60"/>
          <p:cNvPicPr preferRelativeResize="0"/>
          <p:nvPr/>
        </p:nvPicPr>
        <p:blipFill>
          <a:blip r:embed="rId3">
            <a:alphaModFix/>
          </a:blip>
          <a:stretch>
            <a:fillRect/>
          </a:stretch>
        </p:blipFill>
        <p:spPr>
          <a:xfrm>
            <a:off x="4895950" y="2290800"/>
            <a:ext cx="4230600" cy="285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grpSp>
        <p:nvGrpSpPr>
          <p:cNvPr id="1702" name="Google Shape;1702;p61"/>
          <p:cNvGrpSpPr/>
          <p:nvPr/>
        </p:nvGrpSpPr>
        <p:grpSpPr>
          <a:xfrm>
            <a:off x="5407988" y="539400"/>
            <a:ext cx="4427750" cy="4713008"/>
            <a:chOff x="5407988" y="539400"/>
            <a:chExt cx="4427750" cy="4713008"/>
          </a:xfrm>
        </p:grpSpPr>
        <p:grpSp>
          <p:nvGrpSpPr>
            <p:cNvPr id="1703" name="Google Shape;1703;p61"/>
            <p:cNvGrpSpPr/>
            <p:nvPr/>
          </p:nvGrpSpPr>
          <p:grpSpPr>
            <a:xfrm>
              <a:off x="5407988" y="1205311"/>
              <a:ext cx="4427750" cy="4047097"/>
              <a:chOff x="1210815" y="637186"/>
              <a:chExt cx="4975000" cy="4547300"/>
            </a:xfrm>
          </p:grpSpPr>
          <p:sp>
            <p:nvSpPr>
              <p:cNvPr id="1704" name="Google Shape;1704;p61"/>
              <p:cNvSpPr/>
              <p:nvPr/>
            </p:nvSpPr>
            <p:spPr>
              <a:xfrm>
                <a:off x="1210815" y="637186"/>
                <a:ext cx="4975000" cy="4547300"/>
              </a:xfrm>
              <a:custGeom>
                <a:rect b="b" l="l" r="r" t="t"/>
                <a:pathLst>
                  <a:path extrusionOk="0" h="181892" w="199000">
                    <a:moveTo>
                      <a:pt x="145095" y="1"/>
                    </a:moveTo>
                    <a:cubicBezTo>
                      <a:pt x="138627" y="1"/>
                      <a:pt x="132133" y="1487"/>
                      <a:pt x="126012" y="4493"/>
                    </a:cubicBezTo>
                    <a:cubicBezTo>
                      <a:pt x="114352" y="10189"/>
                      <a:pt x="105300" y="19870"/>
                      <a:pt x="93640" y="25565"/>
                    </a:cubicBezTo>
                    <a:cubicBezTo>
                      <a:pt x="77694" y="33359"/>
                      <a:pt x="60219" y="37615"/>
                      <a:pt x="44092" y="45079"/>
                    </a:cubicBezTo>
                    <a:cubicBezTo>
                      <a:pt x="27996" y="52542"/>
                      <a:pt x="12590" y="64262"/>
                      <a:pt x="6805" y="81048"/>
                    </a:cubicBezTo>
                    <a:cubicBezTo>
                      <a:pt x="0" y="100891"/>
                      <a:pt x="2398" y="124211"/>
                      <a:pt x="12799" y="142345"/>
                    </a:cubicBezTo>
                    <a:cubicBezTo>
                      <a:pt x="29403" y="171284"/>
                      <a:pt x="62084" y="181892"/>
                      <a:pt x="93858" y="181892"/>
                    </a:cubicBezTo>
                    <a:cubicBezTo>
                      <a:pt x="94435" y="181892"/>
                      <a:pt x="95012" y="181888"/>
                      <a:pt x="95588" y="181881"/>
                    </a:cubicBezTo>
                    <a:cubicBezTo>
                      <a:pt x="163839" y="181102"/>
                      <a:pt x="198999" y="98403"/>
                      <a:pt x="187879" y="38994"/>
                    </a:cubicBezTo>
                    <a:cubicBezTo>
                      <a:pt x="185451" y="26105"/>
                      <a:pt x="179516" y="13756"/>
                      <a:pt x="168156" y="6712"/>
                    </a:cubicBezTo>
                    <a:cubicBezTo>
                      <a:pt x="161006" y="2259"/>
                      <a:pt x="153070" y="1"/>
                      <a:pt x="1450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1"/>
              <p:cNvSpPr/>
              <p:nvPr/>
            </p:nvSpPr>
            <p:spPr>
              <a:xfrm>
                <a:off x="2694175" y="2394750"/>
                <a:ext cx="1923625" cy="2085500"/>
              </a:xfrm>
              <a:custGeom>
                <a:rect b="b" l="l" r="r" t="t"/>
                <a:pathLst>
                  <a:path extrusionOk="0" h="83420" w="76945">
                    <a:moveTo>
                      <a:pt x="49159" y="1"/>
                    </a:moveTo>
                    <a:cubicBezTo>
                      <a:pt x="49159" y="1"/>
                      <a:pt x="40856" y="1170"/>
                      <a:pt x="37948" y="1530"/>
                    </a:cubicBezTo>
                    <a:cubicBezTo>
                      <a:pt x="35071" y="1919"/>
                      <a:pt x="30665" y="5396"/>
                      <a:pt x="30665" y="5396"/>
                    </a:cubicBezTo>
                    <a:cubicBezTo>
                      <a:pt x="23860" y="6595"/>
                      <a:pt x="16157" y="10282"/>
                      <a:pt x="16157" y="10282"/>
                    </a:cubicBezTo>
                    <a:cubicBezTo>
                      <a:pt x="11331" y="16427"/>
                      <a:pt x="4197" y="36569"/>
                      <a:pt x="2099" y="46281"/>
                    </a:cubicBezTo>
                    <a:cubicBezTo>
                      <a:pt x="1" y="55963"/>
                      <a:pt x="481" y="66843"/>
                      <a:pt x="481" y="66843"/>
                    </a:cubicBezTo>
                    <a:cubicBezTo>
                      <a:pt x="5486" y="71220"/>
                      <a:pt x="17476" y="73588"/>
                      <a:pt x="17476" y="73588"/>
                    </a:cubicBezTo>
                    <a:lnTo>
                      <a:pt x="18825" y="83419"/>
                    </a:lnTo>
                    <a:lnTo>
                      <a:pt x="57941" y="83419"/>
                    </a:lnTo>
                    <a:lnTo>
                      <a:pt x="64685" y="54764"/>
                    </a:lnTo>
                    <a:cubicBezTo>
                      <a:pt x="64685" y="54764"/>
                      <a:pt x="68462" y="47780"/>
                      <a:pt x="69991" y="44513"/>
                    </a:cubicBezTo>
                    <a:cubicBezTo>
                      <a:pt x="71519" y="41216"/>
                      <a:pt x="76945" y="26378"/>
                      <a:pt x="76945" y="26378"/>
                    </a:cubicBezTo>
                    <a:cubicBezTo>
                      <a:pt x="76045" y="23561"/>
                      <a:pt x="72419" y="21133"/>
                      <a:pt x="70680" y="19844"/>
                    </a:cubicBezTo>
                    <a:cubicBezTo>
                      <a:pt x="68912" y="18585"/>
                      <a:pt x="66634" y="16157"/>
                      <a:pt x="64715" y="14329"/>
                    </a:cubicBezTo>
                    <a:cubicBezTo>
                      <a:pt x="62797" y="12500"/>
                      <a:pt x="59080" y="10282"/>
                      <a:pt x="59080" y="10282"/>
                    </a:cubicBezTo>
                    <a:cubicBezTo>
                      <a:pt x="58211" y="8184"/>
                      <a:pt x="57132" y="6176"/>
                      <a:pt x="55843" y="4317"/>
                    </a:cubicBezTo>
                    <a:cubicBezTo>
                      <a:pt x="53595" y="1080"/>
                      <a:pt x="49308" y="211"/>
                      <a:pt x="491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1"/>
              <p:cNvSpPr/>
              <p:nvPr/>
            </p:nvSpPr>
            <p:spPr>
              <a:xfrm>
                <a:off x="3364100" y="1427350"/>
                <a:ext cx="771125" cy="1355650"/>
              </a:xfrm>
              <a:custGeom>
                <a:rect b="b" l="l" r="r" t="t"/>
                <a:pathLst>
                  <a:path extrusionOk="0" h="54226" w="30845">
                    <a:moveTo>
                      <a:pt x="17506" y="0"/>
                    </a:moveTo>
                    <a:lnTo>
                      <a:pt x="2339" y="4256"/>
                    </a:lnTo>
                    <a:lnTo>
                      <a:pt x="1" y="13369"/>
                    </a:lnTo>
                    <a:lnTo>
                      <a:pt x="1500" y="17985"/>
                    </a:lnTo>
                    <a:cubicBezTo>
                      <a:pt x="1500" y="17985"/>
                      <a:pt x="1799" y="22271"/>
                      <a:pt x="1859" y="24369"/>
                    </a:cubicBezTo>
                    <a:cubicBezTo>
                      <a:pt x="1919" y="26497"/>
                      <a:pt x="1859" y="28116"/>
                      <a:pt x="3478" y="30694"/>
                    </a:cubicBezTo>
                    <a:cubicBezTo>
                      <a:pt x="5067" y="33272"/>
                      <a:pt x="6565" y="35819"/>
                      <a:pt x="10042" y="38037"/>
                    </a:cubicBezTo>
                    <a:lnTo>
                      <a:pt x="10042" y="43882"/>
                    </a:lnTo>
                    <a:cubicBezTo>
                      <a:pt x="10042" y="43882"/>
                      <a:pt x="7884" y="50147"/>
                      <a:pt x="9083" y="53984"/>
                    </a:cubicBezTo>
                    <a:cubicBezTo>
                      <a:pt x="9083" y="53984"/>
                      <a:pt x="9306" y="54226"/>
                      <a:pt x="9855" y="54226"/>
                    </a:cubicBezTo>
                    <a:cubicBezTo>
                      <a:pt x="10273" y="54226"/>
                      <a:pt x="10879" y="54086"/>
                      <a:pt x="11721" y="53594"/>
                    </a:cubicBezTo>
                    <a:cubicBezTo>
                      <a:pt x="13699" y="52485"/>
                      <a:pt x="22062" y="46880"/>
                      <a:pt x="24969" y="41035"/>
                    </a:cubicBezTo>
                    <a:lnTo>
                      <a:pt x="25869" y="26198"/>
                    </a:lnTo>
                    <a:cubicBezTo>
                      <a:pt x="25869" y="26198"/>
                      <a:pt x="26036" y="26225"/>
                      <a:pt x="26301" y="26225"/>
                    </a:cubicBezTo>
                    <a:cubicBezTo>
                      <a:pt x="27047" y="26225"/>
                      <a:pt x="28564" y="26013"/>
                      <a:pt x="29316" y="24399"/>
                    </a:cubicBezTo>
                    <a:cubicBezTo>
                      <a:pt x="30844" y="22241"/>
                      <a:pt x="30784" y="19723"/>
                      <a:pt x="30215" y="17685"/>
                    </a:cubicBezTo>
                    <a:cubicBezTo>
                      <a:pt x="29954" y="16796"/>
                      <a:pt x="29322" y="16546"/>
                      <a:pt x="28693" y="16546"/>
                    </a:cubicBezTo>
                    <a:cubicBezTo>
                      <a:pt x="27878" y="16546"/>
                      <a:pt x="27068" y="16966"/>
                      <a:pt x="27068" y="16966"/>
                    </a:cubicBezTo>
                    <a:lnTo>
                      <a:pt x="27607" y="15737"/>
                    </a:lnTo>
                    <a:cubicBezTo>
                      <a:pt x="27607" y="15737"/>
                      <a:pt x="28476" y="5845"/>
                      <a:pt x="24190" y="4886"/>
                    </a:cubicBezTo>
                    <a:cubicBezTo>
                      <a:pt x="19904" y="3927"/>
                      <a:pt x="17506" y="0"/>
                      <a:pt x="1750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1"/>
              <p:cNvSpPr/>
              <p:nvPr/>
            </p:nvSpPr>
            <p:spPr>
              <a:xfrm>
                <a:off x="3302650" y="1299300"/>
                <a:ext cx="791350" cy="621150"/>
              </a:xfrm>
              <a:custGeom>
                <a:rect b="b" l="l" r="r" t="t"/>
                <a:pathLst>
                  <a:path extrusionOk="0" h="24846" w="31654">
                    <a:moveTo>
                      <a:pt x="16344" y="1"/>
                    </a:moveTo>
                    <a:cubicBezTo>
                      <a:pt x="16006" y="1"/>
                      <a:pt x="15703" y="91"/>
                      <a:pt x="15438" y="296"/>
                    </a:cubicBezTo>
                    <a:cubicBezTo>
                      <a:pt x="13669" y="1675"/>
                      <a:pt x="4827" y="3384"/>
                      <a:pt x="2399" y="6291"/>
                    </a:cubicBezTo>
                    <a:cubicBezTo>
                      <a:pt x="1" y="9199"/>
                      <a:pt x="1829" y="13095"/>
                      <a:pt x="1769" y="16183"/>
                    </a:cubicBezTo>
                    <a:cubicBezTo>
                      <a:pt x="1695" y="18748"/>
                      <a:pt x="3689" y="24147"/>
                      <a:pt x="4039" y="24147"/>
                    </a:cubicBezTo>
                    <a:cubicBezTo>
                      <a:pt x="4111" y="24147"/>
                      <a:pt x="4114" y="23924"/>
                      <a:pt x="4018" y="23406"/>
                    </a:cubicBezTo>
                    <a:cubicBezTo>
                      <a:pt x="3988" y="23317"/>
                      <a:pt x="3958" y="23227"/>
                      <a:pt x="3958" y="23107"/>
                    </a:cubicBezTo>
                    <a:cubicBezTo>
                      <a:pt x="3538" y="20319"/>
                      <a:pt x="3538" y="17472"/>
                      <a:pt x="3928" y="14684"/>
                    </a:cubicBezTo>
                    <a:cubicBezTo>
                      <a:pt x="4227" y="12885"/>
                      <a:pt x="5936" y="9948"/>
                      <a:pt x="5936" y="9948"/>
                    </a:cubicBezTo>
                    <a:cubicBezTo>
                      <a:pt x="6741" y="10016"/>
                      <a:pt x="7507" y="10047"/>
                      <a:pt x="8235" y="10047"/>
                    </a:cubicBezTo>
                    <a:cubicBezTo>
                      <a:pt x="14882" y="10047"/>
                      <a:pt x="18315" y="7490"/>
                      <a:pt x="18315" y="7490"/>
                    </a:cubicBezTo>
                    <a:cubicBezTo>
                      <a:pt x="19604" y="11417"/>
                      <a:pt x="25209" y="10278"/>
                      <a:pt x="25899" y="12526"/>
                    </a:cubicBezTo>
                    <a:cubicBezTo>
                      <a:pt x="26618" y="14774"/>
                      <a:pt x="24700" y="17921"/>
                      <a:pt x="25059" y="21038"/>
                    </a:cubicBezTo>
                    <a:cubicBezTo>
                      <a:pt x="25419" y="24186"/>
                      <a:pt x="27337" y="24845"/>
                      <a:pt x="27337" y="24845"/>
                    </a:cubicBezTo>
                    <a:cubicBezTo>
                      <a:pt x="28862" y="21995"/>
                      <a:pt x="30256" y="21620"/>
                      <a:pt x="30884" y="21620"/>
                    </a:cubicBezTo>
                    <a:cubicBezTo>
                      <a:pt x="31108" y="21620"/>
                      <a:pt x="31234" y="21668"/>
                      <a:pt x="31234" y="21668"/>
                    </a:cubicBezTo>
                    <a:cubicBezTo>
                      <a:pt x="31204" y="18730"/>
                      <a:pt x="30665" y="17981"/>
                      <a:pt x="31174" y="12436"/>
                    </a:cubicBezTo>
                    <a:cubicBezTo>
                      <a:pt x="31654" y="6861"/>
                      <a:pt x="28417" y="5272"/>
                      <a:pt x="24490" y="3923"/>
                    </a:cubicBezTo>
                    <a:cubicBezTo>
                      <a:pt x="21162" y="2780"/>
                      <a:pt x="18222" y="1"/>
                      <a:pt x="163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1"/>
              <p:cNvSpPr/>
              <p:nvPr/>
            </p:nvSpPr>
            <p:spPr>
              <a:xfrm>
                <a:off x="3656350" y="2421000"/>
                <a:ext cx="517825" cy="442125"/>
              </a:xfrm>
              <a:custGeom>
                <a:rect b="b" l="l" r="r" t="t"/>
                <a:pathLst>
                  <a:path extrusionOk="0" fill="none" h="17685" w="20713">
                    <a:moveTo>
                      <a:pt x="1" y="15137"/>
                    </a:moveTo>
                    <a:cubicBezTo>
                      <a:pt x="1829" y="13968"/>
                      <a:pt x="4227" y="14418"/>
                      <a:pt x="6235" y="15227"/>
                    </a:cubicBezTo>
                    <a:cubicBezTo>
                      <a:pt x="7315" y="15677"/>
                      <a:pt x="8364" y="16246"/>
                      <a:pt x="9443" y="16726"/>
                    </a:cubicBezTo>
                    <a:cubicBezTo>
                      <a:pt x="9982" y="16965"/>
                      <a:pt x="10552" y="17175"/>
                      <a:pt x="11121" y="17325"/>
                    </a:cubicBezTo>
                    <a:cubicBezTo>
                      <a:pt x="12470" y="17685"/>
                      <a:pt x="11990" y="15976"/>
                      <a:pt x="11901" y="15227"/>
                    </a:cubicBezTo>
                    <a:cubicBezTo>
                      <a:pt x="11811" y="14148"/>
                      <a:pt x="11721" y="13039"/>
                      <a:pt x="11601" y="11960"/>
                    </a:cubicBezTo>
                    <a:cubicBezTo>
                      <a:pt x="11541" y="11720"/>
                      <a:pt x="11571" y="11510"/>
                      <a:pt x="11661" y="11300"/>
                    </a:cubicBezTo>
                    <a:cubicBezTo>
                      <a:pt x="11811" y="11120"/>
                      <a:pt x="11990" y="11001"/>
                      <a:pt x="12200" y="10971"/>
                    </a:cubicBezTo>
                    <a:cubicBezTo>
                      <a:pt x="14598" y="10221"/>
                      <a:pt x="17176" y="10551"/>
                      <a:pt x="19694" y="10581"/>
                    </a:cubicBezTo>
                    <a:cubicBezTo>
                      <a:pt x="19904" y="10611"/>
                      <a:pt x="20143" y="10581"/>
                      <a:pt x="20353" y="10461"/>
                    </a:cubicBezTo>
                    <a:cubicBezTo>
                      <a:pt x="20713" y="10221"/>
                      <a:pt x="20683" y="9682"/>
                      <a:pt x="20593" y="9232"/>
                    </a:cubicBezTo>
                    <a:cubicBezTo>
                      <a:pt x="19724" y="5545"/>
                      <a:pt x="16666" y="1858"/>
                      <a:pt x="13339"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1"/>
              <p:cNvSpPr/>
              <p:nvPr/>
            </p:nvSpPr>
            <p:spPr>
              <a:xfrm>
                <a:off x="3445050" y="2435975"/>
                <a:ext cx="170125" cy="340975"/>
              </a:xfrm>
              <a:custGeom>
                <a:rect b="b" l="l" r="r" t="t"/>
                <a:pathLst>
                  <a:path extrusionOk="0" fill="none" h="13639" w="6805">
                    <a:moveTo>
                      <a:pt x="6804" y="0"/>
                    </a:moveTo>
                    <a:cubicBezTo>
                      <a:pt x="5156" y="690"/>
                      <a:pt x="3477" y="1409"/>
                      <a:pt x="2038" y="2458"/>
                    </a:cubicBezTo>
                    <a:cubicBezTo>
                      <a:pt x="1529" y="2848"/>
                      <a:pt x="1049" y="3268"/>
                      <a:pt x="630" y="3747"/>
                    </a:cubicBezTo>
                    <a:cubicBezTo>
                      <a:pt x="270" y="4077"/>
                      <a:pt x="60" y="4527"/>
                      <a:pt x="0" y="4976"/>
                    </a:cubicBezTo>
                    <a:cubicBezTo>
                      <a:pt x="30" y="5426"/>
                      <a:pt x="240" y="5845"/>
                      <a:pt x="600" y="6115"/>
                    </a:cubicBezTo>
                    <a:cubicBezTo>
                      <a:pt x="869" y="6325"/>
                      <a:pt x="1139" y="6505"/>
                      <a:pt x="1439" y="6625"/>
                    </a:cubicBezTo>
                    <a:cubicBezTo>
                      <a:pt x="2128" y="6955"/>
                      <a:pt x="2938" y="7284"/>
                      <a:pt x="3237" y="7974"/>
                    </a:cubicBezTo>
                    <a:cubicBezTo>
                      <a:pt x="3297" y="8124"/>
                      <a:pt x="3327" y="8273"/>
                      <a:pt x="3297" y="8423"/>
                    </a:cubicBezTo>
                    <a:cubicBezTo>
                      <a:pt x="3267" y="8573"/>
                      <a:pt x="3177" y="8693"/>
                      <a:pt x="3087" y="8813"/>
                    </a:cubicBezTo>
                    <a:cubicBezTo>
                      <a:pt x="2518" y="9502"/>
                      <a:pt x="1529" y="10042"/>
                      <a:pt x="1589" y="10941"/>
                    </a:cubicBezTo>
                    <a:cubicBezTo>
                      <a:pt x="1649" y="11630"/>
                      <a:pt x="2338" y="12050"/>
                      <a:pt x="2968" y="12350"/>
                    </a:cubicBezTo>
                    <a:cubicBezTo>
                      <a:pt x="3597" y="12680"/>
                      <a:pt x="4316" y="12979"/>
                      <a:pt x="4526" y="1363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1"/>
              <p:cNvSpPr/>
              <p:nvPr/>
            </p:nvSpPr>
            <p:spPr>
              <a:xfrm>
                <a:off x="3097350" y="2651800"/>
                <a:ext cx="1520450" cy="1547425"/>
              </a:xfrm>
              <a:custGeom>
                <a:rect b="b" l="l" r="r" t="t"/>
                <a:pathLst>
                  <a:path extrusionOk="0" fill="none" h="61897" w="60818">
                    <a:moveTo>
                      <a:pt x="42953" y="0"/>
                    </a:moveTo>
                    <a:cubicBezTo>
                      <a:pt x="42953" y="0"/>
                      <a:pt x="48588" y="3357"/>
                      <a:pt x="51076" y="6534"/>
                    </a:cubicBezTo>
                    <a:cubicBezTo>
                      <a:pt x="53564" y="9712"/>
                      <a:pt x="59469" y="11810"/>
                      <a:pt x="60818" y="16096"/>
                    </a:cubicBezTo>
                    <a:cubicBezTo>
                      <a:pt x="60818" y="16096"/>
                      <a:pt x="53054" y="40555"/>
                      <a:pt x="44901" y="49428"/>
                    </a:cubicBezTo>
                    <a:cubicBezTo>
                      <a:pt x="36778" y="58270"/>
                      <a:pt x="32282" y="61897"/>
                      <a:pt x="32282" y="61897"/>
                    </a:cubicBezTo>
                    <a:cubicBezTo>
                      <a:pt x="32282" y="61897"/>
                      <a:pt x="12709" y="58480"/>
                      <a:pt x="0" y="47839"/>
                    </a:cubicBezTo>
                    <a:lnTo>
                      <a:pt x="4556" y="37378"/>
                    </a:lnTo>
                    <a:cubicBezTo>
                      <a:pt x="4556" y="37378"/>
                      <a:pt x="17355" y="38997"/>
                      <a:pt x="22421" y="40795"/>
                    </a:cubicBezTo>
                    <a:cubicBezTo>
                      <a:pt x="27486" y="42593"/>
                      <a:pt x="32282" y="53504"/>
                      <a:pt x="32282" y="535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1"/>
              <p:cNvSpPr/>
              <p:nvPr/>
            </p:nvSpPr>
            <p:spPr>
              <a:xfrm>
                <a:off x="3131050" y="3776575"/>
                <a:ext cx="1172025" cy="703675"/>
              </a:xfrm>
              <a:custGeom>
                <a:rect b="b" l="l" r="r" t="t"/>
                <a:pathLst>
                  <a:path extrusionOk="0" fill="none" h="28147" w="46881">
                    <a:moveTo>
                      <a:pt x="46881" y="0"/>
                    </a:moveTo>
                    <a:lnTo>
                      <a:pt x="40466" y="28146"/>
                    </a:lnTo>
                    <a:lnTo>
                      <a:pt x="1350" y="28146"/>
                    </a:lnTo>
                    <a:lnTo>
                      <a:pt x="1" y="18315"/>
                    </a:lnTo>
                  </a:path>
                </a:pathLst>
              </a:custGeom>
              <a:noFill/>
              <a:ln cap="rnd" cmpd="sng" w="97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1"/>
              <p:cNvSpPr/>
              <p:nvPr/>
            </p:nvSpPr>
            <p:spPr>
              <a:xfrm>
                <a:off x="2951975" y="3633900"/>
                <a:ext cx="239050" cy="222875"/>
              </a:xfrm>
              <a:custGeom>
                <a:rect b="b" l="l" r="r" t="t"/>
                <a:pathLst>
                  <a:path extrusionOk="0" h="8915" w="9562">
                    <a:moveTo>
                      <a:pt x="9345" y="0"/>
                    </a:moveTo>
                    <a:cubicBezTo>
                      <a:pt x="8476" y="0"/>
                      <a:pt x="5045" y="442"/>
                      <a:pt x="0" y="6697"/>
                    </a:cubicBezTo>
                    <a:cubicBezTo>
                      <a:pt x="1828" y="6697"/>
                      <a:pt x="3597" y="7326"/>
                      <a:pt x="5066" y="8435"/>
                    </a:cubicBezTo>
                    <a:lnTo>
                      <a:pt x="5995" y="8915"/>
                    </a:lnTo>
                    <a:lnTo>
                      <a:pt x="9562" y="12"/>
                    </a:lnTo>
                    <a:cubicBezTo>
                      <a:pt x="9562" y="12"/>
                      <a:pt x="9488" y="0"/>
                      <a:pt x="9345" y="0"/>
                    </a:cubicBez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1"/>
              <p:cNvSpPr/>
              <p:nvPr/>
            </p:nvSpPr>
            <p:spPr>
              <a:xfrm>
                <a:off x="3439050" y="4053075"/>
                <a:ext cx="219575" cy="111625"/>
              </a:xfrm>
              <a:custGeom>
                <a:rect b="b" l="l" r="r" t="t"/>
                <a:pathLst>
                  <a:path extrusionOk="0" h="4465" w="8783">
                    <a:moveTo>
                      <a:pt x="0" y="1"/>
                    </a:moveTo>
                    <a:lnTo>
                      <a:pt x="0" y="3958"/>
                    </a:lnTo>
                    <a:cubicBezTo>
                      <a:pt x="0" y="3958"/>
                      <a:pt x="1702" y="4464"/>
                      <a:pt x="3864" y="4464"/>
                    </a:cubicBezTo>
                    <a:cubicBezTo>
                      <a:pt x="5420" y="4464"/>
                      <a:pt x="7214" y="4202"/>
                      <a:pt x="8783" y="3298"/>
                    </a:cubicBezTo>
                    <a:lnTo>
                      <a:pt x="0"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1"/>
              <p:cNvSpPr/>
              <p:nvPr/>
            </p:nvSpPr>
            <p:spPr>
              <a:xfrm>
                <a:off x="3687075" y="2683250"/>
                <a:ext cx="436150" cy="549325"/>
              </a:xfrm>
              <a:custGeom>
                <a:rect b="b" l="l" r="r" t="t"/>
                <a:pathLst>
                  <a:path extrusionOk="0" h="21973" w="17446">
                    <a:moveTo>
                      <a:pt x="15947" y="1"/>
                    </a:moveTo>
                    <a:cubicBezTo>
                      <a:pt x="15587" y="1230"/>
                      <a:pt x="11631" y="14658"/>
                      <a:pt x="390" y="20563"/>
                    </a:cubicBezTo>
                    <a:cubicBezTo>
                      <a:pt x="151" y="20683"/>
                      <a:pt x="1" y="20953"/>
                      <a:pt x="1" y="21223"/>
                    </a:cubicBezTo>
                    <a:cubicBezTo>
                      <a:pt x="1" y="21642"/>
                      <a:pt x="330" y="21972"/>
                      <a:pt x="750" y="21972"/>
                    </a:cubicBezTo>
                    <a:cubicBezTo>
                      <a:pt x="870" y="21972"/>
                      <a:pt x="990" y="21942"/>
                      <a:pt x="1080" y="21882"/>
                    </a:cubicBezTo>
                    <a:cubicBezTo>
                      <a:pt x="13399" y="15408"/>
                      <a:pt x="17236" y="900"/>
                      <a:pt x="17416" y="271"/>
                    </a:cubicBezTo>
                    <a:cubicBezTo>
                      <a:pt x="17416" y="211"/>
                      <a:pt x="17446" y="121"/>
                      <a:pt x="17416" y="61"/>
                    </a:cubicBezTo>
                    <a:lnTo>
                      <a:pt x="159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1"/>
              <p:cNvSpPr/>
              <p:nvPr/>
            </p:nvSpPr>
            <p:spPr>
              <a:xfrm>
                <a:off x="3345375" y="2529650"/>
                <a:ext cx="115425" cy="458625"/>
              </a:xfrm>
              <a:custGeom>
                <a:rect b="b" l="l" r="r" t="t"/>
                <a:pathLst>
                  <a:path extrusionOk="0" h="18345" w="4617">
                    <a:moveTo>
                      <a:pt x="4617" y="0"/>
                    </a:moveTo>
                    <a:lnTo>
                      <a:pt x="4017" y="150"/>
                    </a:lnTo>
                    <a:cubicBezTo>
                      <a:pt x="2668" y="2608"/>
                      <a:pt x="180" y="8333"/>
                      <a:pt x="1" y="16726"/>
                    </a:cubicBezTo>
                    <a:lnTo>
                      <a:pt x="1" y="18345"/>
                    </a:lnTo>
                    <a:cubicBezTo>
                      <a:pt x="360" y="18165"/>
                      <a:pt x="780" y="18045"/>
                      <a:pt x="1170" y="17985"/>
                    </a:cubicBezTo>
                    <a:cubicBezTo>
                      <a:pt x="1289" y="17955"/>
                      <a:pt x="1379" y="17955"/>
                      <a:pt x="1499" y="17955"/>
                    </a:cubicBezTo>
                    <a:lnTo>
                      <a:pt x="1499" y="17655"/>
                    </a:lnTo>
                    <a:lnTo>
                      <a:pt x="1499" y="16426"/>
                    </a:lnTo>
                    <a:cubicBezTo>
                      <a:pt x="1589" y="11600"/>
                      <a:pt x="2638" y="6804"/>
                      <a:pt x="4587" y="2338"/>
                    </a:cubicBezTo>
                    <a:cubicBezTo>
                      <a:pt x="4257" y="2098"/>
                      <a:pt x="4047" y="1679"/>
                      <a:pt x="4017" y="1259"/>
                    </a:cubicBezTo>
                    <a:cubicBezTo>
                      <a:pt x="4047" y="780"/>
                      <a:pt x="4287" y="330"/>
                      <a:pt x="46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1"/>
              <p:cNvSpPr/>
              <p:nvPr/>
            </p:nvSpPr>
            <p:spPr>
              <a:xfrm>
                <a:off x="3647375" y="3123775"/>
                <a:ext cx="203850" cy="159850"/>
              </a:xfrm>
              <a:custGeom>
                <a:rect b="b" l="l" r="r" t="t"/>
                <a:pathLst>
                  <a:path extrusionOk="0" h="6394" w="8154">
                    <a:moveTo>
                      <a:pt x="5301" y="0"/>
                    </a:moveTo>
                    <a:cubicBezTo>
                      <a:pt x="4413" y="0"/>
                      <a:pt x="3399" y="330"/>
                      <a:pt x="2488" y="994"/>
                    </a:cubicBezTo>
                    <a:cubicBezTo>
                      <a:pt x="719" y="2253"/>
                      <a:pt x="0" y="4291"/>
                      <a:pt x="869" y="5520"/>
                    </a:cubicBezTo>
                    <a:cubicBezTo>
                      <a:pt x="1291" y="6102"/>
                      <a:pt x="2016" y="6394"/>
                      <a:pt x="2852" y="6394"/>
                    </a:cubicBezTo>
                    <a:cubicBezTo>
                      <a:pt x="3740" y="6394"/>
                      <a:pt x="4754" y="6064"/>
                      <a:pt x="5665" y="5400"/>
                    </a:cubicBezTo>
                    <a:cubicBezTo>
                      <a:pt x="7434" y="4111"/>
                      <a:pt x="8153" y="2103"/>
                      <a:pt x="7284" y="874"/>
                    </a:cubicBezTo>
                    <a:cubicBezTo>
                      <a:pt x="6862" y="293"/>
                      <a:pt x="6138" y="0"/>
                      <a:pt x="530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1"/>
              <p:cNvSpPr/>
              <p:nvPr/>
            </p:nvSpPr>
            <p:spPr>
              <a:xfrm>
                <a:off x="3647375" y="3112425"/>
                <a:ext cx="143150" cy="112750"/>
              </a:xfrm>
              <a:custGeom>
                <a:rect b="b" l="l" r="r" t="t"/>
                <a:pathLst>
                  <a:path extrusionOk="0" h="4510" w="5726">
                    <a:moveTo>
                      <a:pt x="3701" y="1"/>
                    </a:moveTo>
                    <a:cubicBezTo>
                      <a:pt x="3075" y="1"/>
                      <a:pt x="2360" y="234"/>
                      <a:pt x="1709" y="699"/>
                    </a:cubicBezTo>
                    <a:cubicBezTo>
                      <a:pt x="480" y="1598"/>
                      <a:pt x="0" y="3037"/>
                      <a:pt x="600" y="3876"/>
                    </a:cubicBezTo>
                    <a:cubicBezTo>
                      <a:pt x="892" y="4299"/>
                      <a:pt x="1404" y="4510"/>
                      <a:pt x="1996" y="4510"/>
                    </a:cubicBezTo>
                    <a:cubicBezTo>
                      <a:pt x="2618" y="4510"/>
                      <a:pt x="3327" y="4277"/>
                      <a:pt x="3957" y="3816"/>
                    </a:cubicBezTo>
                    <a:cubicBezTo>
                      <a:pt x="5216" y="2917"/>
                      <a:pt x="5725" y="1478"/>
                      <a:pt x="5096" y="609"/>
                    </a:cubicBezTo>
                    <a:cubicBezTo>
                      <a:pt x="4792" y="204"/>
                      <a:pt x="4285" y="1"/>
                      <a:pt x="370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1"/>
              <p:cNvSpPr/>
              <p:nvPr/>
            </p:nvSpPr>
            <p:spPr>
              <a:xfrm>
                <a:off x="3173775" y="2940975"/>
                <a:ext cx="434650" cy="604825"/>
              </a:xfrm>
              <a:custGeom>
                <a:rect b="b" l="l" r="r" t="t"/>
                <a:pathLst>
                  <a:path extrusionOk="0" h="24193" w="17386">
                    <a:moveTo>
                      <a:pt x="8535" y="0"/>
                    </a:moveTo>
                    <a:cubicBezTo>
                      <a:pt x="8478" y="0"/>
                      <a:pt x="8421" y="1"/>
                      <a:pt x="8363" y="3"/>
                    </a:cubicBezTo>
                    <a:cubicBezTo>
                      <a:pt x="8153" y="3"/>
                      <a:pt x="7974" y="33"/>
                      <a:pt x="7794" y="63"/>
                    </a:cubicBezTo>
                    <a:cubicBezTo>
                      <a:pt x="7464" y="93"/>
                      <a:pt x="7164" y="183"/>
                      <a:pt x="6835" y="273"/>
                    </a:cubicBezTo>
                    <a:cubicBezTo>
                      <a:pt x="5066" y="932"/>
                      <a:pt x="3657" y="2371"/>
                      <a:pt x="3058" y="4170"/>
                    </a:cubicBezTo>
                    <a:lnTo>
                      <a:pt x="2938" y="4529"/>
                    </a:lnTo>
                    <a:cubicBezTo>
                      <a:pt x="2009" y="6987"/>
                      <a:pt x="1289" y="9505"/>
                      <a:pt x="750" y="12083"/>
                    </a:cubicBezTo>
                    <a:cubicBezTo>
                      <a:pt x="150" y="15200"/>
                      <a:pt x="0" y="18497"/>
                      <a:pt x="1199" y="20925"/>
                    </a:cubicBezTo>
                    <a:cubicBezTo>
                      <a:pt x="1949" y="22484"/>
                      <a:pt x="3328" y="23653"/>
                      <a:pt x="4976" y="24132"/>
                    </a:cubicBezTo>
                    <a:cubicBezTo>
                      <a:pt x="5036" y="24162"/>
                      <a:pt x="5126" y="24192"/>
                      <a:pt x="5216" y="24192"/>
                    </a:cubicBezTo>
                    <a:cubicBezTo>
                      <a:pt x="5516" y="24192"/>
                      <a:pt x="5815" y="23983"/>
                      <a:pt x="5905" y="23683"/>
                    </a:cubicBezTo>
                    <a:cubicBezTo>
                      <a:pt x="6055" y="23263"/>
                      <a:pt x="5815" y="22844"/>
                      <a:pt x="5426" y="22724"/>
                    </a:cubicBezTo>
                    <a:cubicBezTo>
                      <a:pt x="4167" y="22364"/>
                      <a:pt x="3118" y="21465"/>
                      <a:pt x="2518" y="20266"/>
                    </a:cubicBezTo>
                    <a:cubicBezTo>
                      <a:pt x="1469" y="18108"/>
                      <a:pt x="1679" y="15020"/>
                      <a:pt x="2278" y="12083"/>
                    </a:cubicBezTo>
                    <a:cubicBezTo>
                      <a:pt x="2788" y="9685"/>
                      <a:pt x="3507" y="7347"/>
                      <a:pt x="4347" y="5039"/>
                    </a:cubicBezTo>
                    <a:lnTo>
                      <a:pt x="4467" y="4679"/>
                    </a:lnTo>
                    <a:cubicBezTo>
                      <a:pt x="4886" y="3480"/>
                      <a:pt x="5725" y="2491"/>
                      <a:pt x="6835" y="1892"/>
                    </a:cubicBezTo>
                    <a:cubicBezTo>
                      <a:pt x="7224" y="1712"/>
                      <a:pt x="7614" y="1592"/>
                      <a:pt x="8004" y="1532"/>
                    </a:cubicBezTo>
                    <a:cubicBezTo>
                      <a:pt x="8123" y="1502"/>
                      <a:pt x="8243" y="1502"/>
                      <a:pt x="8333" y="1502"/>
                    </a:cubicBezTo>
                    <a:cubicBezTo>
                      <a:pt x="8391" y="1499"/>
                      <a:pt x="8449" y="1498"/>
                      <a:pt x="8506" y="1498"/>
                    </a:cubicBezTo>
                    <a:cubicBezTo>
                      <a:pt x="9761" y="1498"/>
                      <a:pt x="10943" y="2119"/>
                      <a:pt x="11630" y="3150"/>
                    </a:cubicBezTo>
                    <a:cubicBezTo>
                      <a:pt x="13129" y="5189"/>
                      <a:pt x="13849" y="7946"/>
                      <a:pt x="14328" y="10134"/>
                    </a:cubicBezTo>
                    <a:cubicBezTo>
                      <a:pt x="14508" y="10824"/>
                      <a:pt x="14628" y="11483"/>
                      <a:pt x="14718" y="12083"/>
                    </a:cubicBezTo>
                    <a:cubicBezTo>
                      <a:pt x="15827" y="19277"/>
                      <a:pt x="13309" y="21435"/>
                      <a:pt x="13249" y="21495"/>
                    </a:cubicBezTo>
                    <a:cubicBezTo>
                      <a:pt x="12949" y="21734"/>
                      <a:pt x="12889" y="22154"/>
                      <a:pt x="13099" y="22484"/>
                    </a:cubicBezTo>
                    <a:cubicBezTo>
                      <a:pt x="13233" y="22694"/>
                      <a:pt x="13476" y="22807"/>
                      <a:pt x="13720" y="22807"/>
                    </a:cubicBezTo>
                    <a:cubicBezTo>
                      <a:pt x="13859" y="22807"/>
                      <a:pt x="13999" y="22770"/>
                      <a:pt x="14118" y="22694"/>
                    </a:cubicBezTo>
                    <a:cubicBezTo>
                      <a:pt x="14268" y="22574"/>
                      <a:pt x="17385" y="20176"/>
                      <a:pt x="16216" y="12083"/>
                    </a:cubicBezTo>
                    <a:cubicBezTo>
                      <a:pt x="16127" y="11393"/>
                      <a:pt x="15977" y="10614"/>
                      <a:pt x="15797" y="9835"/>
                    </a:cubicBezTo>
                    <a:cubicBezTo>
                      <a:pt x="15287" y="7497"/>
                      <a:pt x="14508" y="4529"/>
                      <a:pt x="12829" y="2281"/>
                    </a:cubicBezTo>
                    <a:cubicBezTo>
                      <a:pt x="11843" y="860"/>
                      <a:pt x="10240" y="0"/>
                      <a:pt x="8535" y="0"/>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1"/>
              <p:cNvSpPr/>
              <p:nvPr/>
            </p:nvSpPr>
            <p:spPr>
              <a:xfrm>
                <a:off x="3285425" y="3498000"/>
                <a:ext cx="107925" cy="56700"/>
              </a:xfrm>
              <a:custGeom>
                <a:rect b="b" l="l" r="r" t="t"/>
                <a:pathLst>
                  <a:path extrusionOk="0" h="2268" w="4317">
                    <a:moveTo>
                      <a:pt x="1398" y="1"/>
                    </a:moveTo>
                    <a:cubicBezTo>
                      <a:pt x="930" y="1"/>
                      <a:pt x="465" y="8"/>
                      <a:pt x="1" y="23"/>
                    </a:cubicBezTo>
                    <a:lnTo>
                      <a:pt x="210" y="1761"/>
                    </a:lnTo>
                    <a:cubicBezTo>
                      <a:pt x="210" y="1761"/>
                      <a:pt x="1423" y="2268"/>
                      <a:pt x="2435" y="2268"/>
                    </a:cubicBezTo>
                    <a:cubicBezTo>
                      <a:pt x="2941" y="2268"/>
                      <a:pt x="3398" y="2141"/>
                      <a:pt x="3627" y="1761"/>
                    </a:cubicBezTo>
                    <a:cubicBezTo>
                      <a:pt x="4317" y="652"/>
                      <a:pt x="3747" y="113"/>
                      <a:pt x="2818" y="23"/>
                    </a:cubicBezTo>
                    <a:cubicBezTo>
                      <a:pt x="2339" y="8"/>
                      <a:pt x="1866" y="1"/>
                      <a:pt x="1398"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1"/>
              <p:cNvSpPr/>
              <p:nvPr/>
            </p:nvSpPr>
            <p:spPr>
              <a:xfrm>
                <a:off x="3173775" y="3243025"/>
                <a:ext cx="151400" cy="302775"/>
              </a:xfrm>
              <a:custGeom>
                <a:rect b="b" l="l" r="r" t="t"/>
                <a:pathLst>
                  <a:path extrusionOk="0" h="12111" w="6056">
                    <a:moveTo>
                      <a:pt x="750" y="1"/>
                    </a:moveTo>
                    <a:cubicBezTo>
                      <a:pt x="150" y="3118"/>
                      <a:pt x="0" y="6415"/>
                      <a:pt x="1199" y="8843"/>
                    </a:cubicBezTo>
                    <a:cubicBezTo>
                      <a:pt x="1949" y="10402"/>
                      <a:pt x="3328" y="11571"/>
                      <a:pt x="4976" y="12080"/>
                    </a:cubicBezTo>
                    <a:cubicBezTo>
                      <a:pt x="5066" y="12110"/>
                      <a:pt x="5126" y="12110"/>
                      <a:pt x="5216" y="12110"/>
                    </a:cubicBezTo>
                    <a:cubicBezTo>
                      <a:pt x="5546" y="12110"/>
                      <a:pt x="5815" y="11901"/>
                      <a:pt x="5935" y="11601"/>
                    </a:cubicBezTo>
                    <a:cubicBezTo>
                      <a:pt x="6055" y="11181"/>
                      <a:pt x="5815" y="10762"/>
                      <a:pt x="5426" y="10642"/>
                    </a:cubicBezTo>
                    <a:cubicBezTo>
                      <a:pt x="4167" y="10282"/>
                      <a:pt x="3088" y="9383"/>
                      <a:pt x="2518" y="8184"/>
                    </a:cubicBezTo>
                    <a:cubicBezTo>
                      <a:pt x="1469" y="6026"/>
                      <a:pt x="1649" y="2938"/>
                      <a:pt x="224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1"/>
              <p:cNvSpPr/>
              <p:nvPr/>
            </p:nvSpPr>
            <p:spPr>
              <a:xfrm>
                <a:off x="3456275" y="3444850"/>
                <a:ext cx="102450" cy="87625"/>
              </a:xfrm>
              <a:custGeom>
                <a:rect b="b" l="l" r="r" t="t"/>
                <a:pathLst>
                  <a:path extrusionOk="0" h="3505" w="4098">
                    <a:moveTo>
                      <a:pt x="3319" y="1"/>
                    </a:moveTo>
                    <a:cubicBezTo>
                      <a:pt x="3255" y="1"/>
                      <a:pt x="3179" y="17"/>
                      <a:pt x="3088" y="51"/>
                    </a:cubicBezTo>
                    <a:cubicBezTo>
                      <a:pt x="2219" y="381"/>
                      <a:pt x="900" y="950"/>
                      <a:pt x="330" y="1699"/>
                    </a:cubicBezTo>
                    <a:cubicBezTo>
                      <a:pt x="91" y="1999"/>
                      <a:pt x="1" y="2329"/>
                      <a:pt x="61" y="2689"/>
                    </a:cubicBezTo>
                    <a:cubicBezTo>
                      <a:pt x="199" y="3186"/>
                      <a:pt x="642" y="3505"/>
                      <a:pt x="1134" y="3505"/>
                    </a:cubicBezTo>
                    <a:cubicBezTo>
                      <a:pt x="1175" y="3505"/>
                      <a:pt x="1217" y="3503"/>
                      <a:pt x="1260" y="3498"/>
                    </a:cubicBezTo>
                    <a:cubicBezTo>
                      <a:pt x="1799" y="3438"/>
                      <a:pt x="2279" y="3168"/>
                      <a:pt x="2638" y="2748"/>
                    </a:cubicBezTo>
                    <a:cubicBezTo>
                      <a:pt x="2971" y="2361"/>
                      <a:pt x="4097" y="1"/>
                      <a:pt x="3319"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1"/>
              <p:cNvSpPr/>
              <p:nvPr/>
            </p:nvSpPr>
            <p:spPr>
              <a:xfrm>
                <a:off x="3496000" y="3243025"/>
                <a:ext cx="112425" cy="268125"/>
              </a:xfrm>
              <a:custGeom>
                <a:rect b="b" l="l" r="r" t="t"/>
                <a:pathLst>
                  <a:path extrusionOk="0" h="10725" w="4497">
                    <a:moveTo>
                      <a:pt x="1829" y="1"/>
                    </a:moveTo>
                    <a:cubicBezTo>
                      <a:pt x="2938" y="7195"/>
                      <a:pt x="420" y="9353"/>
                      <a:pt x="360" y="9413"/>
                    </a:cubicBezTo>
                    <a:cubicBezTo>
                      <a:pt x="60" y="9652"/>
                      <a:pt x="0" y="10072"/>
                      <a:pt x="210" y="10402"/>
                    </a:cubicBezTo>
                    <a:cubicBezTo>
                      <a:pt x="344" y="10612"/>
                      <a:pt x="587" y="10725"/>
                      <a:pt x="831" y="10725"/>
                    </a:cubicBezTo>
                    <a:cubicBezTo>
                      <a:pt x="970" y="10725"/>
                      <a:pt x="1110" y="10688"/>
                      <a:pt x="1229" y="10612"/>
                    </a:cubicBezTo>
                    <a:cubicBezTo>
                      <a:pt x="1379" y="10492"/>
                      <a:pt x="4496" y="8094"/>
                      <a:pt x="3327"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1"/>
              <p:cNvSpPr/>
              <p:nvPr/>
            </p:nvSpPr>
            <p:spPr>
              <a:xfrm>
                <a:off x="2035500" y="4401525"/>
                <a:ext cx="3306175" cy="327500"/>
              </a:xfrm>
              <a:custGeom>
                <a:rect b="b" l="l" r="r" t="t"/>
                <a:pathLst>
                  <a:path extrusionOk="0" h="13100" w="132247">
                    <a:moveTo>
                      <a:pt x="13879" y="1"/>
                    </a:moveTo>
                    <a:lnTo>
                      <a:pt x="1" y="13100"/>
                    </a:lnTo>
                    <a:lnTo>
                      <a:pt x="132247" y="13100"/>
                    </a:lnTo>
                    <a:lnTo>
                      <a:pt x="1239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1"/>
              <p:cNvSpPr/>
              <p:nvPr/>
            </p:nvSpPr>
            <p:spPr>
              <a:xfrm>
                <a:off x="2035500" y="4729000"/>
                <a:ext cx="3306175" cy="88450"/>
              </a:xfrm>
              <a:custGeom>
                <a:rect b="b" l="l" r="r" t="t"/>
                <a:pathLst>
                  <a:path extrusionOk="0" h="3538" w="132247">
                    <a:moveTo>
                      <a:pt x="1" y="1"/>
                    </a:moveTo>
                    <a:lnTo>
                      <a:pt x="1" y="3538"/>
                    </a:lnTo>
                    <a:lnTo>
                      <a:pt x="132247" y="3538"/>
                    </a:lnTo>
                    <a:lnTo>
                      <a:pt x="132247"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1"/>
              <p:cNvSpPr/>
              <p:nvPr/>
            </p:nvSpPr>
            <p:spPr>
              <a:xfrm>
                <a:off x="2382450" y="4580625"/>
                <a:ext cx="543300" cy="67475"/>
              </a:xfrm>
              <a:custGeom>
                <a:rect b="b" l="l" r="r" t="t"/>
                <a:pathLst>
                  <a:path extrusionOk="0" h="2699" w="21732">
                    <a:moveTo>
                      <a:pt x="1" y="1"/>
                    </a:moveTo>
                    <a:lnTo>
                      <a:pt x="1" y="2698"/>
                    </a:lnTo>
                    <a:lnTo>
                      <a:pt x="21732" y="2698"/>
                    </a:lnTo>
                    <a:lnTo>
                      <a:pt x="21732"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1"/>
              <p:cNvSpPr/>
              <p:nvPr/>
            </p:nvSpPr>
            <p:spPr>
              <a:xfrm>
                <a:off x="2382450" y="4364825"/>
                <a:ext cx="748625" cy="215825"/>
              </a:xfrm>
              <a:custGeom>
                <a:rect b="b" l="l" r="r" t="t"/>
                <a:pathLst>
                  <a:path extrusionOk="0" h="8633" w="29945">
                    <a:moveTo>
                      <a:pt x="12830" y="0"/>
                    </a:moveTo>
                    <a:lnTo>
                      <a:pt x="1" y="8633"/>
                    </a:lnTo>
                    <a:lnTo>
                      <a:pt x="21732" y="8633"/>
                    </a:lnTo>
                    <a:lnTo>
                      <a:pt x="29945" y="420"/>
                    </a:lnTo>
                    <a:lnTo>
                      <a:pt x="12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1"/>
              <p:cNvSpPr/>
              <p:nvPr/>
            </p:nvSpPr>
            <p:spPr>
              <a:xfrm>
                <a:off x="2925725" y="4375300"/>
                <a:ext cx="205350" cy="272800"/>
              </a:xfrm>
              <a:custGeom>
                <a:rect b="b" l="l" r="r" t="t"/>
                <a:pathLst>
                  <a:path extrusionOk="0" h="10912" w="8214">
                    <a:moveTo>
                      <a:pt x="8214" y="1"/>
                    </a:moveTo>
                    <a:lnTo>
                      <a:pt x="1" y="8214"/>
                    </a:lnTo>
                    <a:lnTo>
                      <a:pt x="1" y="10911"/>
                    </a:lnTo>
                    <a:lnTo>
                      <a:pt x="8214" y="2669"/>
                    </a:lnTo>
                    <a:lnTo>
                      <a:pt x="82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1"/>
              <p:cNvSpPr/>
              <p:nvPr/>
            </p:nvSpPr>
            <p:spPr>
              <a:xfrm>
                <a:off x="28672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1"/>
              <p:cNvSpPr/>
              <p:nvPr/>
            </p:nvSpPr>
            <p:spPr>
              <a:xfrm>
                <a:off x="28238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1"/>
              <p:cNvSpPr/>
              <p:nvPr/>
            </p:nvSpPr>
            <p:spPr>
              <a:xfrm>
                <a:off x="27803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1"/>
              <p:cNvSpPr/>
              <p:nvPr/>
            </p:nvSpPr>
            <p:spPr>
              <a:xfrm>
                <a:off x="27369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1"/>
              <p:cNvSpPr/>
              <p:nvPr/>
            </p:nvSpPr>
            <p:spPr>
              <a:xfrm>
                <a:off x="2694175" y="4563400"/>
                <a:ext cx="42750" cy="94450"/>
              </a:xfrm>
              <a:custGeom>
                <a:rect b="b" l="l" r="r" t="t"/>
                <a:pathLst>
                  <a:path extrusionOk="0" fill="none" h="3778" w="1710">
                    <a:moveTo>
                      <a:pt x="1709" y="0"/>
                    </a:moveTo>
                    <a:cubicBezTo>
                      <a:pt x="170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1"/>
              <p:cNvSpPr/>
              <p:nvPr/>
            </p:nvSpPr>
            <p:spPr>
              <a:xfrm>
                <a:off x="26507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1"/>
              <p:cNvSpPr/>
              <p:nvPr/>
            </p:nvSpPr>
            <p:spPr>
              <a:xfrm>
                <a:off x="26072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1"/>
              <p:cNvSpPr/>
              <p:nvPr/>
            </p:nvSpPr>
            <p:spPr>
              <a:xfrm>
                <a:off x="25638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1"/>
              <p:cNvSpPr/>
              <p:nvPr/>
            </p:nvSpPr>
            <p:spPr>
              <a:xfrm>
                <a:off x="25151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1"/>
              <p:cNvSpPr/>
              <p:nvPr/>
            </p:nvSpPr>
            <p:spPr>
              <a:xfrm>
                <a:off x="24663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1"/>
              <p:cNvSpPr/>
              <p:nvPr/>
            </p:nvSpPr>
            <p:spPr>
              <a:xfrm>
                <a:off x="2411675" y="4563400"/>
                <a:ext cx="43500" cy="94450"/>
              </a:xfrm>
              <a:custGeom>
                <a:rect b="b" l="l" r="r" t="t"/>
                <a:pathLst>
                  <a:path extrusionOk="0" fill="none" h="3778" w="1740">
                    <a:moveTo>
                      <a:pt x="1739" y="0"/>
                    </a:moveTo>
                    <a:cubicBezTo>
                      <a:pt x="1739" y="0"/>
                      <a:pt x="1" y="330"/>
                      <a:pt x="1" y="1829"/>
                    </a:cubicBezTo>
                    <a:cubicBezTo>
                      <a:pt x="1"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1"/>
              <p:cNvSpPr/>
              <p:nvPr/>
            </p:nvSpPr>
            <p:spPr>
              <a:xfrm>
                <a:off x="4171175" y="4074075"/>
                <a:ext cx="944200" cy="517825"/>
              </a:xfrm>
              <a:custGeom>
                <a:rect b="b" l="l" r="r" t="t"/>
                <a:pathLst>
                  <a:path extrusionOk="0" h="20713" w="37768">
                    <a:moveTo>
                      <a:pt x="0" y="0"/>
                    </a:moveTo>
                    <a:lnTo>
                      <a:pt x="0" y="20712"/>
                    </a:lnTo>
                    <a:lnTo>
                      <a:pt x="37768" y="20712"/>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1"/>
              <p:cNvSpPr/>
              <p:nvPr/>
            </p:nvSpPr>
            <p:spPr>
              <a:xfrm>
                <a:off x="4015300" y="3929450"/>
                <a:ext cx="152150" cy="662450"/>
              </a:xfrm>
              <a:custGeom>
                <a:rect b="b" l="l" r="r" t="t"/>
                <a:pathLst>
                  <a:path extrusionOk="0" h="26498" w="6086">
                    <a:moveTo>
                      <a:pt x="0" y="0"/>
                    </a:moveTo>
                    <a:lnTo>
                      <a:pt x="0" y="20742"/>
                    </a:lnTo>
                    <a:lnTo>
                      <a:pt x="6085" y="26497"/>
                    </a:lnTo>
                    <a:lnTo>
                      <a:pt x="6085" y="5785"/>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1"/>
              <p:cNvSpPr/>
              <p:nvPr/>
            </p:nvSpPr>
            <p:spPr>
              <a:xfrm>
                <a:off x="4019050" y="3929450"/>
                <a:ext cx="1096325" cy="144650"/>
              </a:xfrm>
              <a:custGeom>
                <a:rect b="b" l="l" r="r" t="t"/>
                <a:pathLst>
                  <a:path extrusionOk="0" h="5786" w="43853">
                    <a:moveTo>
                      <a:pt x="0" y="0"/>
                    </a:moveTo>
                    <a:lnTo>
                      <a:pt x="6085" y="5785"/>
                    </a:lnTo>
                    <a:lnTo>
                      <a:pt x="43853" y="5785"/>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1"/>
              <p:cNvSpPr/>
              <p:nvPr/>
            </p:nvSpPr>
            <p:spPr>
              <a:xfrm>
                <a:off x="4476150" y="4181225"/>
                <a:ext cx="291525" cy="291525"/>
              </a:xfrm>
              <a:custGeom>
                <a:rect b="b" l="l" r="r" t="t"/>
                <a:pathLst>
                  <a:path extrusionOk="0" h="11661" w="11661">
                    <a:moveTo>
                      <a:pt x="3627" y="1"/>
                    </a:moveTo>
                    <a:lnTo>
                      <a:pt x="3627" y="3478"/>
                    </a:lnTo>
                    <a:lnTo>
                      <a:pt x="1" y="3478"/>
                    </a:lnTo>
                    <a:lnTo>
                      <a:pt x="1" y="8183"/>
                    </a:lnTo>
                    <a:lnTo>
                      <a:pt x="3627" y="8183"/>
                    </a:lnTo>
                    <a:lnTo>
                      <a:pt x="3627" y="11661"/>
                    </a:lnTo>
                    <a:lnTo>
                      <a:pt x="8333" y="11661"/>
                    </a:lnTo>
                    <a:lnTo>
                      <a:pt x="8333" y="8183"/>
                    </a:lnTo>
                    <a:lnTo>
                      <a:pt x="11661" y="8183"/>
                    </a:lnTo>
                    <a:lnTo>
                      <a:pt x="11661" y="3478"/>
                    </a:lnTo>
                    <a:lnTo>
                      <a:pt x="8333" y="3478"/>
                    </a:lnTo>
                    <a:lnTo>
                      <a:pt x="8333"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1"/>
              <p:cNvSpPr/>
              <p:nvPr/>
            </p:nvSpPr>
            <p:spPr>
              <a:xfrm>
                <a:off x="4482900" y="3929450"/>
                <a:ext cx="152150" cy="144650"/>
              </a:xfrm>
              <a:custGeom>
                <a:rect b="b" l="l" r="r" t="t"/>
                <a:pathLst>
                  <a:path extrusionOk="0" fill="none" h="5786" w="6086">
                    <a:moveTo>
                      <a:pt x="6085" y="5785"/>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1"/>
              <p:cNvSpPr/>
              <p:nvPr/>
            </p:nvSpPr>
            <p:spPr>
              <a:xfrm>
                <a:off x="2678450" y="2529650"/>
                <a:ext cx="907500" cy="1746025"/>
              </a:xfrm>
              <a:custGeom>
                <a:rect b="b" l="l" r="r" t="t"/>
                <a:pathLst>
                  <a:path extrusionOk="0" fill="none" h="69841" w="36300">
                    <a:moveTo>
                      <a:pt x="36299" y="65404"/>
                    </a:moveTo>
                    <a:cubicBezTo>
                      <a:pt x="34141" y="69840"/>
                      <a:pt x="31294" y="68851"/>
                      <a:pt x="31294" y="68851"/>
                    </a:cubicBezTo>
                    <a:cubicBezTo>
                      <a:pt x="9233" y="69690"/>
                      <a:pt x="1110" y="61447"/>
                      <a:pt x="1110" y="61447"/>
                    </a:cubicBezTo>
                    <a:cubicBezTo>
                      <a:pt x="1110" y="61447"/>
                      <a:pt x="0" y="49847"/>
                      <a:pt x="4317" y="34231"/>
                    </a:cubicBezTo>
                    <a:cubicBezTo>
                      <a:pt x="8663" y="18584"/>
                      <a:pt x="16786" y="4886"/>
                      <a:pt x="16786" y="4886"/>
                    </a:cubicBezTo>
                    <a:cubicBezTo>
                      <a:pt x="20383" y="2488"/>
                      <a:pt x="28416" y="630"/>
                      <a:pt x="30694" y="120"/>
                    </a:cubicBezTo>
                    <a:lnTo>
                      <a:pt x="3129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1"/>
              <p:cNvSpPr/>
              <p:nvPr/>
            </p:nvSpPr>
            <p:spPr>
              <a:xfrm>
                <a:off x="3657850" y="3671675"/>
                <a:ext cx="296775" cy="146125"/>
              </a:xfrm>
              <a:custGeom>
                <a:rect b="b" l="l" r="r" t="t"/>
                <a:pathLst>
                  <a:path extrusionOk="0" fill="none" h="5845" w="11871">
                    <a:moveTo>
                      <a:pt x="1" y="0"/>
                    </a:moveTo>
                    <a:cubicBezTo>
                      <a:pt x="1" y="0"/>
                      <a:pt x="8963" y="1769"/>
                      <a:pt x="11871" y="584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1"/>
              <p:cNvSpPr/>
              <p:nvPr/>
            </p:nvSpPr>
            <p:spPr>
              <a:xfrm>
                <a:off x="3431550" y="4053075"/>
                <a:ext cx="29250" cy="197875"/>
              </a:xfrm>
              <a:custGeom>
                <a:rect b="b" l="l" r="r" t="t"/>
                <a:pathLst>
                  <a:path extrusionOk="0" fill="none" h="7915" w="1170">
                    <a:moveTo>
                      <a:pt x="1170" y="7914"/>
                    </a:moveTo>
                    <a:cubicBezTo>
                      <a:pt x="1170" y="7914"/>
                      <a:pt x="1" y="7734"/>
                      <a:pt x="30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7" name="Google Shape;1747;p61"/>
            <p:cNvSpPr/>
            <p:nvPr/>
          </p:nvSpPr>
          <p:spPr>
            <a:xfrm>
              <a:off x="5672827" y="120528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1"/>
            <p:cNvSpPr/>
            <p:nvPr/>
          </p:nvSpPr>
          <p:spPr>
            <a:xfrm flipH="1">
              <a:off x="7634060" y="539400"/>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9" name="Google Shape;1749;p61"/>
          <p:cNvSpPr/>
          <p:nvPr/>
        </p:nvSpPr>
        <p:spPr>
          <a:xfrm flipH="1">
            <a:off x="220917" y="889143"/>
            <a:ext cx="2299027" cy="184868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1"/>
          <p:cNvSpPr txBox="1"/>
          <p:nvPr>
            <p:ph type="title"/>
          </p:nvPr>
        </p:nvSpPr>
        <p:spPr>
          <a:xfrm>
            <a:off x="698777" y="2223325"/>
            <a:ext cx="45516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51" name="Google Shape;1751;p61"/>
          <p:cNvSpPr txBox="1"/>
          <p:nvPr>
            <p:ph idx="3" type="title"/>
          </p:nvPr>
        </p:nvSpPr>
        <p:spPr>
          <a:xfrm>
            <a:off x="685801" y="1278475"/>
            <a:ext cx="18342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1752" name="Google Shape;1752;p61"/>
          <p:cNvGrpSpPr/>
          <p:nvPr/>
        </p:nvGrpSpPr>
        <p:grpSpPr>
          <a:xfrm>
            <a:off x="2362420" y="328500"/>
            <a:ext cx="3214407" cy="666052"/>
            <a:chOff x="2362420" y="328500"/>
            <a:chExt cx="3214407" cy="666052"/>
          </a:xfrm>
        </p:grpSpPr>
        <p:sp>
          <p:nvSpPr>
            <p:cNvPr id="1753" name="Google Shape;1753;p61"/>
            <p:cNvSpPr/>
            <p:nvPr/>
          </p:nvSpPr>
          <p:spPr>
            <a:xfrm>
              <a:off x="4309775" y="8891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61"/>
            <p:cNvGrpSpPr/>
            <p:nvPr/>
          </p:nvGrpSpPr>
          <p:grpSpPr>
            <a:xfrm>
              <a:off x="2362420" y="433950"/>
              <a:ext cx="105457" cy="105457"/>
              <a:chOff x="7812545" y="194375"/>
              <a:chExt cx="105457" cy="105457"/>
            </a:xfrm>
          </p:grpSpPr>
          <p:sp>
            <p:nvSpPr>
              <p:cNvPr id="1755" name="Google Shape;1755;p6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61"/>
            <p:cNvGrpSpPr/>
            <p:nvPr/>
          </p:nvGrpSpPr>
          <p:grpSpPr>
            <a:xfrm>
              <a:off x="5471370" y="328500"/>
              <a:ext cx="105457" cy="105457"/>
              <a:chOff x="7812545" y="194375"/>
              <a:chExt cx="105457" cy="105457"/>
            </a:xfrm>
          </p:grpSpPr>
          <p:sp>
            <p:nvSpPr>
              <p:cNvPr id="1760" name="Google Shape;1760;p6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62"/>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769" name="Google Shape;1769;p62"/>
          <p:cNvSpPr txBox="1"/>
          <p:nvPr/>
        </p:nvSpPr>
        <p:spPr>
          <a:xfrm>
            <a:off x="376200" y="1745125"/>
            <a:ext cx="5126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Mini Mental State Examination, Estimated total intracranial volume, and Gender were the most significant factors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
                <a:solidFill>
                  <a:schemeClr val="dk1"/>
                </a:solidFill>
                <a:latin typeface="Lato"/>
                <a:ea typeface="Lato"/>
                <a:cs typeface="Lato"/>
                <a:sym typeface="Lato"/>
              </a:rPr>
              <a:t>More effective Diagnostic tools + Screening methods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More target and effective interventions and treatments</a:t>
            </a:r>
            <a:endParaRPr>
              <a:solidFill>
                <a:schemeClr val="dk1"/>
              </a:solidFill>
              <a:latin typeface="Lato"/>
              <a:ea typeface="Lato"/>
              <a:cs typeface="Lato"/>
              <a:sym typeface="Lato"/>
            </a:endParaRPr>
          </a:p>
        </p:txBody>
      </p:sp>
      <p:grpSp>
        <p:nvGrpSpPr>
          <p:cNvPr id="1770" name="Google Shape;1770;p62"/>
          <p:cNvGrpSpPr/>
          <p:nvPr/>
        </p:nvGrpSpPr>
        <p:grpSpPr>
          <a:xfrm>
            <a:off x="5144659" y="1376394"/>
            <a:ext cx="3999342" cy="3380179"/>
            <a:chOff x="6261725" y="2733900"/>
            <a:chExt cx="2196475" cy="1856425"/>
          </a:xfrm>
        </p:grpSpPr>
        <p:sp>
          <p:nvSpPr>
            <p:cNvPr id="1771" name="Google Shape;1771;p62"/>
            <p:cNvSpPr/>
            <p:nvPr/>
          </p:nvSpPr>
          <p:spPr>
            <a:xfrm>
              <a:off x="6261725" y="2798100"/>
              <a:ext cx="2196475" cy="1792175"/>
            </a:xfrm>
            <a:custGeom>
              <a:rect b="b" l="l" r="r" t="t"/>
              <a:pathLst>
                <a:path extrusionOk="0" h="71687" w="87859">
                  <a:moveTo>
                    <a:pt x="49496" y="1"/>
                  </a:moveTo>
                  <a:cubicBezTo>
                    <a:pt x="44980" y="1"/>
                    <a:pt x="40560" y="1120"/>
                    <a:pt x="36719" y="3943"/>
                  </a:cubicBezTo>
                  <a:cubicBezTo>
                    <a:pt x="31186" y="8018"/>
                    <a:pt x="28058" y="14544"/>
                    <a:pt x="23006" y="19100"/>
                  </a:cubicBezTo>
                  <a:cubicBezTo>
                    <a:pt x="20480" y="21371"/>
                    <a:pt x="17743" y="22108"/>
                    <a:pt x="14736" y="23476"/>
                  </a:cubicBezTo>
                  <a:cubicBezTo>
                    <a:pt x="7428" y="26784"/>
                    <a:pt x="1323" y="33160"/>
                    <a:pt x="827" y="41580"/>
                  </a:cubicBezTo>
                  <a:cubicBezTo>
                    <a:pt x="0" y="55654"/>
                    <a:pt x="11157" y="65383"/>
                    <a:pt x="23592" y="68571"/>
                  </a:cubicBezTo>
                  <a:cubicBezTo>
                    <a:pt x="31655" y="70634"/>
                    <a:pt x="38721" y="71686"/>
                    <a:pt x="45160" y="71686"/>
                  </a:cubicBezTo>
                  <a:cubicBezTo>
                    <a:pt x="51858" y="71686"/>
                    <a:pt x="57877" y="70548"/>
                    <a:pt x="63635" y="68225"/>
                  </a:cubicBezTo>
                  <a:cubicBezTo>
                    <a:pt x="69499" y="65864"/>
                    <a:pt x="75468" y="62872"/>
                    <a:pt x="79694" y="57970"/>
                  </a:cubicBezTo>
                  <a:cubicBezTo>
                    <a:pt x="86084" y="50557"/>
                    <a:pt x="87859" y="40031"/>
                    <a:pt x="86400" y="30528"/>
                  </a:cubicBezTo>
                  <a:cubicBezTo>
                    <a:pt x="86174" y="28979"/>
                    <a:pt x="85829" y="27446"/>
                    <a:pt x="85362" y="25942"/>
                  </a:cubicBezTo>
                  <a:cubicBezTo>
                    <a:pt x="82310" y="15973"/>
                    <a:pt x="74461" y="7973"/>
                    <a:pt x="65183" y="3763"/>
                  </a:cubicBezTo>
                  <a:cubicBezTo>
                    <a:pt x="60365" y="1582"/>
                    <a:pt x="54864" y="1"/>
                    <a:pt x="494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2"/>
            <p:cNvSpPr/>
            <p:nvPr/>
          </p:nvSpPr>
          <p:spPr>
            <a:xfrm>
              <a:off x="7812725" y="2940650"/>
              <a:ext cx="418425" cy="459400"/>
            </a:xfrm>
            <a:custGeom>
              <a:rect b="b" l="l" r="r" t="t"/>
              <a:pathLst>
                <a:path extrusionOk="0" fill="none" h="18376" w="16737">
                  <a:moveTo>
                    <a:pt x="1" y="1"/>
                  </a:moveTo>
                  <a:lnTo>
                    <a:pt x="16736" y="1"/>
                  </a:lnTo>
                  <a:lnTo>
                    <a:pt x="16736" y="18375"/>
                  </a:lnTo>
                  <a:lnTo>
                    <a:pt x="1"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2"/>
            <p:cNvSpPr/>
            <p:nvPr/>
          </p:nvSpPr>
          <p:spPr>
            <a:xfrm>
              <a:off x="7839050" y="2969600"/>
              <a:ext cx="365775" cy="401125"/>
            </a:xfrm>
            <a:custGeom>
              <a:rect b="b" l="l" r="r" t="t"/>
              <a:pathLst>
                <a:path extrusionOk="0" fill="none" h="16045" w="14631">
                  <a:moveTo>
                    <a:pt x="0" y="1"/>
                  </a:moveTo>
                  <a:lnTo>
                    <a:pt x="14631" y="1"/>
                  </a:lnTo>
                  <a:lnTo>
                    <a:pt x="14631" y="16045"/>
                  </a:lnTo>
                  <a:lnTo>
                    <a:pt x="0" y="1604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2"/>
            <p:cNvSpPr/>
            <p:nvPr/>
          </p:nvSpPr>
          <p:spPr>
            <a:xfrm>
              <a:off x="7839050" y="3097025"/>
              <a:ext cx="365775" cy="273700"/>
            </a:xfrm>
            <a:custGeom>
              <a:rect b="b" l="l" r="r" t="t"/>
              <a:pathLst>
                <a:path extrusionOk="0" fill="none" h="10948" w="14631">
                  <a:moveTo>
                    <a:pt x="14631" y="1475"/>
                  </a:moveTo>
                  <a:lnTo>
                    <a:pt x="12345" y="1"/>
                  </a:lnTo>
                  <a:lnTo>
                    <a:pt x="7774" y="4662"/>
                  </a:lnTo>
                  <a:lnTo>
                    <a:pt x="4602" y="3189"/>
                  </a:lnTo>
                  <a:lnTo>
                    <a:pt x="0" y="6106"/>
                  </a:lnTo>
                  <a:lnTo>
                    <a:pt x="0" y="10948"/>
                  </a:lnTo>
                  <a:lnTo>
                    <a:pt x="14631" y="10948"/>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2"/>
            <p:cNvSpPr/>
            <p:nvPr/>
          </p:nvSpPr>
          <p:spPr>
            <a:xfrm>
              <a:off x="7922125" y="3012075"/>
              <a:ext cx="100775" cy="100775"/>
            </a:xfrm>
            <a:custGeom>
              <a:rect b="b" l="l" r="r" t="t"/>
              <a:pathLst>
                <a:path extrusionOk="0" fill="none" h="4031" w="4031">
                  <a:moveTo>
                    <a:pt x="4030" y="2016"/>
                  </a:moveTo>
                  <a:cubicBezTo>
                    <a:pt x="4030" y="3128"/>
                    <a:pt x="3128" y="4030"/>
                    <a:pt x="2015" y="4030"/>
                  </a:cubicBezTo>
                  <a:cubicBezTo>
                    <a:pt x="903" y="4030"/>
                    <a:pt x="0" y="3128"/>
                    <a:pt x="0" y="2016"/>
                  </a:cubicBezTo>
                  <a:cubicBezTo>
                    <a:pt x="0" y="903"/>
                    <a:pt x="903" y="1"/>
                    <a:pt x="2015" y="1"/>
                  </a:cubicBezTo>
                  <a:cubicBezTo>
                    <a:pt x="3128" y="1"/>
                    <a:pt x="4030" y="903"/>
                    <a:pt x="4030" y="2016"/>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2"/>
            <p:cNvSpPr/>
            <p:nvPr/>
          </p:nvSpPr>
          <p:spPr>
            <a:xfrm>
              <a:off x="7201875" y="2733900"/>
              <a:ext cx="418425" cy="459400"/>
            </a:xfrm>
            <a:custGeom>
              <a:rect b="b" l="l" r="r" t="t"/>
              <a:pathLst>
                <a:path extrusionOk="0" fill="none" h="18376" w="16737">
                  <a:moveTo>
                    <a:pt x="0" y="1"/>
                  </a:moveTo>
                  <a:lnTo>
                    <a:pt x="16736" y="1"/>
                  </a:lnTo>
                  <a:lnTo>
                    <a:pt x="16736" y="18375"/>
                  </a:lnTo>
                  <a:lnTo>
                    <a:pt x="0"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2"/>
            <p:cNvSpPr/>
            <p:nvPr/>
          </p:nvSpPr>
          <p:spPr>
            <a:xfrm>
              <a:off x="7228200" y="2762850"/>
              <a:ext cx="365775" cy="401125"/>
            </a:xfrm>
            <a:custGeom>
              <a:rect b="b" l="l" r="r" t="t"/>
              <a:pathLst>
                <a:path extrusionOk="0" fill="none" h="16045" w="14631">
                  <a:moveTo>
                    <a:pt x="0" y="0"/>
                  </a:moveTo>
                  <a:lnTo>
                    <a:pt x="14631" y="0"/>
                  </a:lnTo>
                  <a:lnTo>
                    <a:pt x="14631" y="16044"/>
                  </a:lnTo>
                  <a:lnTo>
                    <a:pt x="0" y="16044"/>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2"/>
            <p:cNvSpPr/>
            <p:nvPr/>
          </p:nvSpPr>
          <p:spPr>
            <a:xfrm>
              <a:off x="7228200" y="2890275"/>
              <a:ext cx="365775" cy="273700"/>
            </a:xfrm>
            <a:custGeom>
              <a:rect b="b" l="l" r="r" t="t"/>
              <a:pathLst>
                <a:path extrusionOk="0" fill="none" h="10948" w="14631">
                  <a:moveTo>
                    <a:pt x="14631" y="1474"/>
                  </a:moveTo>
                  <a:lnTo>
                    <a:pt x="12345" y="1"/>
                  </a:lnTo>
                  <a:lnTo>
                    <a:pt x="7774" y="4662"/>
                  </a:lnTo>
                  <a:lnTo>
                    <a:pt x="4601" y="3174"/>
                  </a:lnTo>
                  <a:lnTo>
                    <a:pt x="0" y="6106"/>
                  </a:lnTo>
                  <a:lnTo>
                    <a:pt x="0" y="10947"/>
                  </a:lnTo>
                  <a:lnTo>
                    <a:pt x="14631" y="10947"/>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2"/>
            <p:cNvSpPr/>
            <p:nvPr/>
          </p:nvSpPr>
          <p:spPr>
            <a:xfrm>
              <a:off x="7311275" y="2805325"/>
              <a:ext cx="100750" cy="100775"/>
            </a:xfrm>
            <a:custGeom>
              <a:rect b="b" l="l" r="r" t="t"/>
              <a:pathLst>
                <a:path extrusionOk="0" fill="none" h="4031" w="4030">
                  <a:moveTo>
                    <a:pt x="4030" y="2015"/>
                  </a:moveTo>
                  <a:cubicBezTo>
                    <a:pt x="4030" y="3128"/>
                    <a:pt x="3128" y="4030"/>
                    <a:pt x="2015" y="4030"/>
                  </a:cubicBezTo>
                  <a:cubicBezTo>
                    <a:pt x="902" y="4030"/>
                    <a:pt x="0" y="3128"/>
                    <a:pt x="0" y="2015"/>
                  </a:cubicBezTo>
                  <a:cubicBezTo>
                    <a:pt x="0" y="903"/>
                    <a:pt x="902" y="1"/>
                    <a:pt x="2015" y="1"/>
                  </a:cubicBezTo>
                  <a:cubicBezTo>
                    <a:pt x="3128" y="1"/>
                    <a:pt x="4030" y="903"/>
                    <a:pt x="4030" y="201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2"/>
            <p:cNvSpPr/>
            <p:nvPr/>
          </p:nvSpPr>
          <p:spPr>
            <a:xfrm>
              <a:off x="6755675" y="3979875"/>
              <a:ext cx="799200" cy="610400"/>
            </a:xfrm>
            <a:custGeom>
              <a:rect b="b" l="l" r="r" t="t"/>
              <a:pathLst>
                <a:path extrusionOk="0" h="24416" w="31968">
                  <a:moveTo>
                    <a:pt x="26290" y="0"/>
                  </a:moveTo>
                  <a:cubicBezTo>
                    <a:pt x="22024" y="0"/>
                    <a:pt x="6945" y="276"/>
                    <a:pt x="4857" y="4143"/>
                  </a:cubicBezTo>
                  <a:cubicBezTo>
                    <a:pt x="3128" y="7316"/>
                    <a:pt x="1068" y="15526"/>
                    <a:pt x="0" y="20082"/>
                  </a:cubicBezTo>
                  <a:cubicBezTo>
                    <a:pt x="1263" y="20563"/>
                    <a:pt x="2541" y="20969"/>
                    <a:pt x="3834" y="21300"/>
                  </a:cubicBezTo>
                  <a:cubicBezTo>
                    <a:pt x="11890" y="23367"/>
                    <a:pt x="18945" y="24415"/>
                    <a:pt x="25373" y="24415"/>
                  </a:cubicBezTo>
                  <a:cubicBezTo>
                    <a:pt x="27644" y="24415"/>
                    <a:pt x="29837" y="24284"/>
                    <a:pt x="31968" y="24021"/>
                  </a:cubicBezTo>
                  <a:cubicBezTo>
                    <a:pt x="30419" y="15090"/>
                    <a:pt x="27412" y="8"/>
                    <a:pt x="27412" y="8"/>
                  </a:cubicBezTo>
                  <a:cubicBezTo>
                    <a:pt x="27412" y="8"/>
                    <a:pt x="27001" y="0"/>
                    <a:pt x="2629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2"/>
            <p:cNvSpPr/>
            <p:nvPr/>
          </p:nvSpPr>
          <p:spPr>
            <a:xfrm>
              <a:off x="6769950" y="3385850"/>
              <a:ext cx="743950" cy="779100"/>
            </a:xfrm>
            <a:custGeom>
              <a:rect b="b" l="l" r="r" t="t"/>
              <a:pathLst>
                <a:path extrusionOk="0" h="31164" w="29758">
                  <a:moveTo>
                    <a:pt x="14358" y="0"/>
                  </a:moveTo>
                  <a:cubicBezTo>
                    <a:pt x="12713" y="0"/>
                    <a:pt x="10544" y="202"/>
                    <a:pt x="8887" y="1079"/>
                  </a:cubicBezTo>
                  <a:cubicBezTo>
                    <a:pt x="8887" y="1079"/>
                    <a:pt x="4256" y="4597"/>
                    <a:pt x="2121" y="8161"/>
                  </a:cubicBezTo>
                  <a:cubicBezTo>
                    <a:pt x="0" y="11740"/>
                    <a:pt x="2121" y="26024"/>
                    <a:pt x="3820" y="28205"/>
                  </a:cubicBezTo>
                  <a:cubicBezTo>
                    <a:pt x="5129" y="29911"/>
                    <a:pt x="7165" y="31163"/>
                    <a:pt x="11092" y="31163"/>
                  </a:cubicBezTo>
                  <a:cubicBezTo>
                    <a:pt x="12218" y="31163"/>
                    <a:pt x="13498" y="31060"/>
                    <a:pt x="14962" y="30836"/>
                  </a:cubicBezTo>
                  <a:cubicBezTo>
                    <a:pt x="21548" y="29844"/>
                    <a:pt x="26375" y="26641"/>
                    <a:pt x="27307" y="23694"/>
                  </a:cubicBezTo>
                  <a:cubicBezTo>
                    <a:pt x="28254" y="20747"/>
                    <a:pt x="26555" y="13424"/>
                    <a:pt x="26555" y="13424"/>
                  </a:cubicBezTo>
                  <a:cubicBezTo>
                    <a:pt x="26555" y="13424"/>
                    <a:pt x="29758" y="11604"/>
                    <a:pt x="29442" y="7845"/>
                  </a:cubicBezTo>
                  <a:cubicBezTo>
                    <a:pt x="29126" y="4086"/>
                    <a:pt x="25187" y="3018"/>
                    <a:pt x="23172" y="2206"/>
                  </a:cubicBezTo>
                  <a:cubicBezTo>
                    <a:pt x="21172" y="1394"/>
                    <a:pt x="16781" y="146"/>
                    <a:pt x="16781" y="146"/>
                  </a:cubicBezTo>
                  <a:cubicBezTo>
                    <a:pt x="16781" y="146"/>
                    <a:pt x="15760" y="0"/>
                    <a:pt x="14358" y="0"/>
                  </a:cubicBezTo>
                  <a:close/>
                </a:path>
              </a:pathLst>
            </a:custGeom>
            <a:solidFill>
              <a:srgbClr val="B6A1D4"/>
            </a:solid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2"/>
            <p:cNvSpPr/>
            <p:nvPr/>
          </p:nvSpPr>
          <p:spPr>
            <a:xfrm>
              <a:off x="6769950" y="3372200"/>
              <a:ext cx="743950" cy="809750"/>
            </a:xfrm>
            <a:custGeom>
              <a:rect b="b" l="l" r="r" t="t"/>
              <a:pathLst>
                <a:path extrusionOk="0" fill="none" h="32390" w="29758">
                  <a:moveTo>
                    <a:pt x="8887" y="1625"/>
                  </a:moveTo>
                  <a:cubicBezTo>
                    <a:pt x="8887" y="1625"/>
                    <a:pt x="4256" y="5143"/>
                    <a:pt x="2121" y="8707"/>
                  </a:cubicBezTo>
                  <a:cubicBezTo>
                    <a:pt x="0" y="12286"/>
                    <a:pt x="2121" y="26570"/>
                    <a:pt x="3820" y="28751"/>
                  </a:cubicBezTo>
                  <a:cubicBezTo>
                    <a:pt x="5504" y="30946"/>
                    <a:pt x="8391" y="32390"/>
                    <a:pt x="14962" y="31382"/>
                  </a:cubicBezTo>
                  <a:cubicBezTo>
                    <a:pt x="21548" y="30390"/>
                    <a:pt x="26375" y="27187"/>
                    <a:pt x="27307" y="24240"/>
                  </a:cubicBezTo>
                  <a:cubicBezTo>
                    <a:pt x="28254" y="21293"/>
                    <a:pt x="26555" y="13970"/>
                    <a:pt x="26555" y="13970"/>
                  </a:cubicBezTo>
                  <a:cubicBezTo>
                    <a:pt x="26555" y="13970"/>
                    <a:pt x="29758" y="12150"/>
                    <a:pt x="29442" y="8391"/>
                  </a:cubicBezTo>
                  <a:cubicBezTo>
                    <a:pt x="29126" y="4632"/>
                    <a:pt x="25187" y="3564"/>
                    <a:pt x="23172" y="2752"/>
                  </a:cubicBezTo>
                  <a:cubicBezTo>
                    <a:pt x="21172" y="1940"/>
                    <a:pt x="16781" y="692"/>
                    <a:pt x="16781" y="692"/>
                  </a:cubicBezTo>
                  <a:cubicBezTo>
                    <a:pt x="16781" y="692"/>
                    <a:pt x="11955" y="1"/>
                    <a:pt x="8887" y="162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2"/>
            <p:cNvSpPr/>
            <p:nvPr/>
          </p:nvSpPr>
          <p:spPr>
            <a:xfrm>
              <a:off x="7036850" y="3472575"/>
              <a:ext cx="151525" cy="132825"/>
            </a:xfrm>
            <a:custGeom>
              <a:rect b="b" l="l" r="r" t="t"/>
              <a:pathLst>
                <a:path extrusionOk="0" h="5313" w="6061">
                  <a:moveTo>
                    <a:pt x="6060" y="0"/>
                  </a:moveTo>
                  <a:cubicBezTo>
                    <a:pt x="6060" y="1"/>
                    <a:pt x="3573" y="1322"/>
                    <a:pt x="1334" y="1322"/>
                  </a:cubicBezTo>
                  <a:cubicBezTo>
                    <a:pt x="871" y="1322"/>
                    <a:pt x="418" y="1265"/>
                    <a:pt x="0" y="1128"/>
                  </a:cubicBezTo>
                  <a:lnTo>
                    <a:pt x="0" y="1128"/>
                  </a:lnTo>
                  <a:cubicBezTo>
                    <a:pt x="1" y="1128"/>
                    <a:pt x="2060" y="5113"/>
                    <a:pt x="3895" y="5308"/>
                  </a:cubicBezTo>
                  <a:cubicBezTo>
                    <a:pt x="3925" y="5311"/>
                    <a:pt x="3954" y="5313"/>
                    <a:pt x="3983" y="5313"/>
                  </a:cubicBezTo>
                  <a:cubicBezTo>
                    <a:pt x="5740" y="5313"/>
                    <a:pt x="6060" y="1"/>
                    <a:pt x="606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2"/>
            <p:cNvSpPr/>
            <p:nvPr/>
          </p:nvSpPr>
          <p:spPr>
            <a:xfrm>
              <a:off x="6681600" y="3530475"/>
              <a:ext cx="342125" cy="570025"/>
            </a:xfrm>
            <a:custGeom>
              <a:rect b="b" l="l" r="r" t="t"/>
              <a:pathLst>
                <a:path extrusionOk="0" h="22801" w="13685">
                  <a:moveTo>
                    <a:pt x="7670" y="0"/>
                  </a:moveTo>
                  <a:cubicBezTo>
                    <a:pt x="7670" y="0"/>
                    <a:pt x="5219" y="617"/>
                    <a:pt x="4091" y="4000"/>
                  </a:cubicBezTo>
                  <a:cubicBezTo>
                    <a:pt x="3474" y="5834"/>
                    <a:pt x="1" y="15232"/>
                    <a:pt x="512" y="19367"/>
                  </a:cubicBezTo>
                  <a:cubicBezTo>
                    <a:pt x="827" y="21994"/>
                    <a:pt x="2052" y="22800"/>
                    <a:pt x="3548" y="22800"/>
                  </a:cubicBezTo>
                  <a:cubicBezTo>
                    <a:pt x="4407" y="22800"/>
                    <a:pt x="5355" y="22534"/>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lnTo>
                    <a:pt x="7670" y="0"/>
                  </a:lnTo>
                  <a:close/>
                </a:path>
              </a:pathLst>
            </a:custGeom>
            <a:solidFill>
              <a:srgbClr val="B6A1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2"/>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2"/>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2"/>
            <p:cNvSpPr/>
            <p:nvPr/>
          </p:nvSpPr>
          <p:spPr>
            <a:xfrm>
              <a:off x="6819950" y="3824800"/>
              <a:ext cx="81600" cy="45525"/>
            </a:xfrm>
            <a:custGeom>
              <a:rect b="b" l="l" r="r" t="t"/>
              <a:pathLst>
                <a:path extrusionOk="0" h="1821" w="3264">
                  <a:moveTo>
                    <a:pt x="3263" y="1"/>
                  </a:moveTo>
                  <a:cubicBezTo>
                    <a:pt x="3263" y="1"/>
                    <a:pt x="496" y="1324"/>
                    <a:pt x="0" y="1820"/>
                  </a:cubicBezTo>
                  <a:lnTo>
                    <a:pt x="3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2"/>
            <p:cNvSpPr/>
            <p:nvPr/>
          </p:nvSpPr>
          <p:spPr>
            <a:xfrm>
              <a:off x="6819950" y="3824800"/>
              <a:ext cx="81600" cy="45525"/>
            </a:xfrm>
            <a:custGeom>
              <a:rect b="b" l="l" r="r" t="t"/>
              <a:pathLst>
                <a:path extrusionOk="0" fill="none" h="1821" w="3264">
                  <a:moveTo>
                    <a:pt x="3263" y="1"/>
                  </a:moveTo>
                  <a:cubicBezTo>
                    <a:pt x="3263" y="1"/>
                    <a:pt x="497" y="1324"/>
                    <a:pt x="0" y="182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2"/>
            <p:cNvSpPr/>
            <p:nvPr/>
          </p:nvSpPr>
          <p:spPr>
            <a:xfrm>
              <a:off x="6965425" y="3752250"/>
              <a:ext cx="196250" cy="139625"/>
            </a:xfrm>
            <a:custGeom>
              <a:rect b="b" l="l" r="r" t="t"/>
              <a:pathLst>
                <a:path extrusionOk="0" h="5585" w="7850">
                  <a:moveTo>
                    <a:pt x="5173" y="1"/>
                  </a:moveTo>
                  <a:cubicBezTo>
                    <a:pt x="4511" y="1"/>
                    <a:pt x="843" y="2527"/>
                    <a:pt x="422" y="3324"/>
                  </a:cubicBezTo>
                  <a:cubicBezTo>
                    <a:pt x="0" y="4106"/>
                    <a:pt x="843" y="5459"/>
                    <a:pt x="1670" y="5519"/>
                  </a:cubicBezTo>
                  <a:cubicBezTo>
                    <a:pt x="1683" y="5520"/>
                    <a:pt x="1697" y="5521"/>
                    <a:pt x="1711" y="5521"/>
                  </a:cubicBezTo>
                  <a:cubicBezTo>
                    <a:pt x="2563" y="5521"/>
                    <a:pt x="4586" y="3745"/>
                    <a:pt x="4587" y="3745"/>
                  </a:cubicBezTo>
                  <a:lnTo>
                    <a:pt x="4587" y="3745"/>
                  </a:lnTo>
                  <a:cubicBezTo>
                    <a:pt x="4586" y="3745"/>
                    <a:pt x="3624" y="4888"/>
                    <a:pt x="4030" y="5384"/>
                  </a:cubicBezTo>
                  <a:cubicBezTo>
                    <a:pt x="4152" y="5528"/>
                    <a:pt x="4375" y="5584"/>
                    <a:pt x="4645" y="5584"/>
                  </a:cubicBezTo>
                  <a:cubicBezTo>
                    <a:pt x="5275" y="5584"/>
                    <a:pt x="6156" y="5274"/>
                    <a:pt x="6556" y="5053"/>
                  </a:cubicBezTo>
                  <a:cubicBezTo>
                    <a:pt x="7113" y="4722"/>
                    <a:pt x="7850" y="4151"/>
                    <a:pt x="7774" y="3835"/>
                  </a:cubicBezTo>
                  <a:cubicBezTo>
                    <a:pt x="7684" y="3504"/>
                    <a:pt x="7519" y="1309"/>
                    <a:pt x="6962" y="738"/>
                  </a:cubicBezTo>
                  <a:cubicBezTo>
                    <a:pt x="6391" y="166"/>
                    <a:pt x="5173" y="1"/>
                    <a:pt x="517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2"/>
            <p:cNvSpPr/>
            <p:nvPr/>
          </p:nvSpPr>
          <p:spPr>
            <a:xfrm>
              <a:off x="7031575" y="3733425"/>
              <a:ext cx="115825" cy="114650"/>
            </a:xfrm>
            <a:custGeom>
              <a:rect b="b" l="l" r="r" t="t"/>
              <a:pathLst>
                <a:path extrusionOk="0" h="4586" w="4633">
                  <a:moveTo>
                    <a:pt x="1964" y="0"/>
                  </a:moveTo>
                  <a:cubicBezTo>
                    <a:pt x="1153" y="0"/>
                    <a:pt x="408" y="432"/>
                    <a:pt x="1" y="1145"/>
                  </a:cubicBezTo>
                  <a:lnTo>
                    <a:pt x="407" y="1897"/>
                  </a:lnTo>
                  <a:cubicBezTo>
                    <a:pt x="407" y="1897"/>
                    <a:pt x="1956" y="3731"/>
                    <a:pt x="2662" y="4347"/>
                  </a:cubicBezTo>
                  <a:cubicBezTo>
                    <a:pt x="2853" y="4513"/>
                    <a:pt x="3059" y="4586"/>
                    <a:pt x="3261" y="4586"/>
                  </a:cubicBezTo>
                  <a:cubicBezTo>
                    <a:pt x="3791" y="4586"/>
                    <a:pt x="4295" y="4089"/>
                    <a:pt x="4437" y="3490"/>
                  </a:cubicBezTo>
                  <a:cubicBezTo>
                    <a:pt x="4632" y="2663"/>
                    <a:pt x="2527" y="17"/>
                    <a:pt x="2046" y="2"/>
                  </a:cubicBezTo>
                  <a:cubicBezTo>
                    <a:pt x="2019" y="1"/>
                    <a:pt x="1991" y="0"/>
                    <a:pt x="1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2"/>
            <p:cNvSpPr/>
            <p:nvPr/>
          </p:nvSpPr>
          <p:spPr>
            <a:xfrm>
              <a:off x="7031575" y="3732700"/>
              <a:ext cx="115825" cy="124450"/>
            </a:xfrm>
            <a:custGeom>
              <a:rect b="b" l="l" r="r" t="t"/>
              <a:pathLst>
                <a:path extrusionOk="0" fill="none" h="4978" w="4633">
                  <a:moveTo>
                    <a:pt x="1" y="1174"/>
                  </a:moveTo>
                  <a:cubicBezTo>
                    <a:pt x="422" y="437"/>
                    <a:pt x="1204" y="1"/>
                    <a:pt x="2046" y="31"/>
                  </a:cubicBezTo>
                  <a:cubicBezTo>
                    <a:pt x="2527" y="46"/>
                    <a:pt x="4632" y="2692"/>
                    <a:pt x="4437" y="3519"/>
                  </a:cubicBezTo>
                  <a:cubicBezTo>
                    <a:pt x="4241" y="4346"/>
                    <a:pt x="3354" y="4978"/>
                    <a:pt x="2662" y="4376"/>
                  </a:cubicBezTo>
                  <a:cubicBezTo>
                    <a:pt x="1956" y="3760"/>
                    <a:pt x="407" y="1926"/>
                    <a:pt x="407" y="192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2"/>
            <p:cNvSpPr/>
            <p:nvPr/>
          </p:nvSpPr>
          <p:spPr>
            <a:xfrm>
              <a:off x="6940625" y="3831700"/>
              <a:ext cx="66925" cy="74925"/>
            </a:xfrm>
            <a:custGeom>
              <a:rect b="b" l="l" r="r" t="t"/>
              <a:pathLst>
                <a:path extrusionOk="0" h="2997" w="2677">
                  <a:moveTo>
                    <a:pt x="1103" y="1"/>
                  </a:moveTo>
                  <a:cubicBezTo>
                    <a:pt x="806" y="1"/>
                    <a:pt x="476" y="270"/>
                    <a:pt x="271" y="702"/>
                  </a:cubicBezTo>
                  <a:cubicBezTo>
                    <a:pt x="0" y="1304"/>
                    <a:pt x="917" y="2431"/>
                    <a:pt x="1504" y="2837"/>
                  </a:cubicBezTo>
                  <a:cubicBezTo>
                    <a:pt x="1670" y="2948"/>
                    <a:pt x="1837" y="2996"/>
                    <a:pt x="1990" y="2996"/>
                  </a:cubicBezTo>
                  <a:cubicBezTo>
                    <a:pt x="2376" y="2996"/>
                    <a:pt x="2677" y="2692"/>
                    <a:pt x="2677" y="2326"/>
                  </a:cubicBezTo>
                  <a:cubicBezTo>
                    <a:pt x="2677" y="1665"/>
                    <a:pt x="1759" y="447"/>
                    <a:pt x="1429" y="131"/>
                  </a:cubicBezTo>
                  <a:cubicBezTo>
                    <a:pt x="1331" y="42"/>
                    <a:pt x="1220" y="1"/>
                    <a:pt x="110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2"/>
            <p:cNvSpPr/>
            <p:nvPr/>
          </p:nvSpPr>
          <p:spPr>
            <a:xfrm>
              <a:off x="6957900" y="3783550"/>
              <a:ext cx="79725" cy="98250"/>
            </a:xfrm>
            <a:custGeom>
              <a:rect b="b" l="l" r="r" t="t"/>
              <a:pathLst>
                <a:path extrusionOk="0" h="3930" w="3189">
                  <a:moveTo>
                    <a:pt x="1542" y="0"/>
                  </a:moveTo>
                  <a:cubicBezTo>
                    <a:pt x="1198" y="0"/>
                    <a:pt x="790" y="255"/>
                    <a:pt x="482" y="688"/>
                  </a:cubicBezTo>
                  <a:cubicBezTo>
                    <a:pt x="1" y="1365"/>
                    <a:pt x="873" y="2974"/>
                    <a:pt x="1504" y="3591"/>
                  </a:cubicBezTo>
                  <a:cubicBezTo>
                    <a:pt x="1737" y="3829"/>
                    <a:pt x="1997" y="3930"/>
                    <a:pt x="2237" y="3930"/>
                  </a:cubicBezTo>
                  <a:cubicBezTo>
                    <a:pt x="2635" y="3930"/>
                    <a:pt x="2978" y="3653"/>
                    <a:pt x="3053" y="3260"/>
                  </a:cubicBezTo>
                  <a:cubicBezTo>
                    <a:pt x="3188" y="2448"/>
                    <a:pt x="2361" y="749"/>
                    <a:pt x="2031" y="252"/>
                  </a:cubicBezTo>
                  <a:cubicBezTo>
                    <a:pt x="1907" y="80"/>
                    <a:pt x="1734" y="0"/>
                    <a:pt x="1542"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2"/>
            <p:cNvSpPr/>
            <p:nvPr/>
          </p:nvSpPr>
          <p:spPr>
            <a:xfrm>
              <a:off x="6995125" y="3753100"/>
              <a:ext cx="80100" cy="98450"/>
            </a:xfrm>
            <a:custGeom>
              <a:rect b="b" l="l" r="r" t="t"/>
              <a:pathLst>
                <a:path extrusionOk="0" h="3938" w="3204">
                  <a:moveTo>
                    <a:pt x="1556" y="0"/>
                  </a:moveTo>
                  <a:cubicBezTo>
                    <a:pt x="1213" y="0"/>
                    <a:pt x="805" y="255"/>
                    <a:pt x="497" y="688"/>
                  </a:cubicBezTo>
                  <a:cubicBezTo>
                    <a:pt x="0" y="1380"/>
                    <a:pt x="872" y="2974"/>
                    <a:pt x="1504" y="3606"/>
                  </a:cubicBezTo>
                  <a:cubicBezTo>
                    <a:pt x="1742" y="3838"/>
                    <a:pt x="2005" y="3938"/>
                    <a:pt x="2246" y="3938"/>
                  </a:cubicBezTo>
                  <a:cubicBezTo>
                    <a:pt x="2647" y="3938"/>
                    <a:pt x="2987" y="3663"/>
                    <a:pt x="3053" y="3260"/>
                  </a:cubicBezTo>
                  <a:cubicBezTo>
                    <a:pt x="3203" y="2448"/>
                    <a:pt x="2376" y="749"/>
                    <a:pt x="2045" y="252"/>
                  </a:cubicBezTo>
                  <a:cubicBezTo>
                    <a:pt x="1921" y="80"/>
                    <a:pt x="1749" y="0"/>
                    <a:pt x="1556"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2"/>
            <p:cNvSpPr/>
            <p:nvPr/>
          </p:nvSpPr>
          <p:spPr>
            <a:xfrm>
              <a:off x="7223675" y="3266675"/>
              <a:ext cx="56800" cy="91725"/>
            </a:xfrm>
            <a:custGeom>
              <a:rect b="b" l="l" r="r" t="t"/>
              <a:pathLst>
                <a:path extrusionOk="0" h="3669" w="2272">
                  <a:moveTo>
                    <a:pt x="1056" y="0"/>
                  </a:moveTo>
                  <a:cubicBezTo>
                    <a:pt x="933" y="0"/>
                    <a:pt x="809" y="24"/>
                    <a:pt x="692" y="72"/>
                  </a:cubicBezTo>
                  <a:cubicBezTo>
                    <a:pt x="1" y="357"/>
                    <a:pt x="46" y="1891"/>
                    <a:pt x="46" y="1891"/>
                  </a:cubicBezTo>
                  <a:cubicBezTo>
                    <a:pt x="46" y="1891"/>
                    <a:pt x="91" y="3289"/>
                    <a:pt x="376" y="3590"/>
                  </a:cubicBezTo>
                  <a:cubicBezTo>
                    <a:pt x="429" y="3643"/>
                    <a:pt x="495" y="3669"/>
                    <a:pt x="572" y="3669"/>
                  </a:cubicBezTo>
                  <a:cubicBezTo>
                    <a:pt x="935" y="3669"/>
                    <a:pt x="1523" y="3075"/>
                    <a:pt x="1895" y="1846"/>
                  </a:cubicBezTo>
                  <a:cubicBezTo>
                    <a:pt x="2272" y="604"/>
                    <a:pt x="1675" y="0"/>
                    <a:pt x="105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2"/>
            <p:cNvSpPr/>
            <p:nvPr/>
          </p:nvSpPr>
          <p:spPr>
            <a:xfrm>
              <a:off x="6859425" y="3371425"/>
              <a:ext cx="91750" cy="67450"/>
            </a:xfrm>
            <a:custGeom>
              <a:rect b="b" l="l" r="r" t="t"/>
              <a:pathLst>
                <a:path extrusionOk="0" h="2698" w="3670">
                  <a:moveTo>
                    <a:pt x="1241" y="0"/>
                  </a:moveTo>
                  <a:cubicBezTo>
                    <a:pt x="1155" y="0"/>
                    <a:pt x="1072" y="15"/>
                    <a:pt x="993" y="47"/>
                  </a:cubicBezTo>
                  <a:cubicBezTo>
                    <a:pt x="286" y="332"/>
                    <a:pt x="0" y="1415"/>
                    <a:pt x="1369" y="2167"/>
                  </a:cubicBezTo>
                  <a:cubicBezTo>
                    <a:pt x="2054" y="2548"/>
                    <a:pt x="2635" y="2697"/>
                    <a:pt x="3042" y="2697"/>
                  </a:cubicBezTo>
                  <a:cubicBezTo>
                    <a:pt x="3438" y="2697"/>
                    <a:pt x="3669" y="2555"/>
                    <a:pt x="3669" y="2347"/>
                  </a:cubicBezTo>
                  <a:cubicBezTo>
                    <a:pt x="3669" y="1926"/>
                    <a:pt x="2722" y="889"/>
                    <a:pt x="2722" y="889"/>
                  </a:cubicBezTo>
                  <a:cubicBezTo>
                    <a:pt x="2722" y="889"/>
                    <a:pt x="1916" y="0"/>
                    <a:pt x="124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2"/>
            <p:cNvSpPr/>
            <p:nvPr/>
          </p:nvSpPr>
          <p:spPr>
            <a:xfrm>
              <a:off x="6892125" y="3115425"/>
              <a:ext cx="347375" cy="408550"/>
            </a:xfrm>
            <a:custGeom>
              <a:rect b="b" l="l" r="r" t="t"/>
              <a:pathLst>
                <a:path extrusionOk="0" h="16342" w="13895">
                  <a:moveTo>
                    <a:pt x="7679" y="1"/>
                  </a:moveTo>
                  <a:cubicBezTo>
                    <a:pt x="6902" y="1"/>
                    <a:pt x="6041" y="94"/>
                    <a:pt x="5098" y="302"/>
                  </a:cubicBezTo>
                  <a:cubicBezTo>
                    <a:pt x="737" y="1265"/>
                    <a:pt x="587" y="3490"/>
                    <a:pt x="587" y="3490"/>
                  </a:cubicBezTo>
                  <a:cubicBezTo>
                    <a:pt x="587" y="3490"/>
                    <a:pt x="0" y="6077"/>
                    <a:pt x="211" y="7700"/>
                  </a:cubicBezTo>
                  <a:cubicBezTo>
                    <a:pt x="436" y="9324"/>
                    <a:pt x="1098" y="10813"/>
                    <a:pt x="2361" y="12873"/>
                  </a:cubicBezTo>
                  <a:cubicBezTo>
                    <a:pt x="3420" y="14613"/>
                    <a:pt x="5514" y="16341"/>
                    <a:pt x="7944" y="16341"/>
                  </a:cubicBezTo>
                  <a:cubicBezTo>
                    <a:pt x="8413" y="16341"/>
                    <a:pt x="8894" y="16277"/>
                    <a:pt x="9383" y="16136"/>
                  </a:cubicBezTo>
                  <a:cubicBezTo>
                    <a:pt x="13233" y="15008"/>
                    <a:pt x="13894" y="12587"/>
                    <a:pt x="13894" y="9851"/>
                  </a:cubicBezTo>
                  <a:cubicBezTo>
                    <a:pt x="13894" y="7114"/>
                    <a:pt x="13518" y="4528"/>
                    <a:pt x="12781" y="2678"/>
                  </a:cubicBezTo>
                  <a:cubicBezTo>
                    <a:pt x="12216" y="1229"/>
                    <a:pt x="10496" y="1"/>
                    <a:pt x="767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2"/>
            <p:cNvSpPr/>
            <p:nvPr/>
          </p:nvSpPr>
          <p:spPr>
            <a:xfrm>
              <a:off x="6771875" y="2960400"/>
              <a:ext cx="543550" cy="427075"/>
            </a:xfrm>
            <a:custGeom>
              <a:rect b="b" l="l" r="r" t="t"/>
              <a:pathLst>
                <a:path extrusionOk="0" h="17083" w="21742">
                  <a:moveTo>
                    <a:pt x="10944" y="1"/>
                  </a:moveTo>
                  <a:cubicBezTo>
                    <a:pt x="5459" y="1"/>
                    <a:pt x="0" y="5126"/>
                    <a:pt x="841" y="10894"/>
                  </a:cubicBezTo>
                  <a:cubicBezTo>
                    <a:pt x="1292" y="13932"/>
                    <a:pt x="2660" y="15300"/>
                    <a:pt x="3848" y="16413"/>
                  </a:cubicBezTo>
                  <a:cubicBezTo>
                    <a:pt x="4361" y="16893"/>
                    <a:pt x="4858" y="17082"/>
                    <a:pt x="5280" y="17082"/>
                  </a:cubicBezTo>
                  <a:cubicBezTo>
                    <a:pt x="5836" y="17082"/>
                    <a:pt x="6264" y="16756"/>
                    <a:pt x="6434" y="16337"/>
                  </a:cubicBezTo>
                  <a:cubicBezTo>
                    <a:pt x="6735" y="15601"/>
                    <a:pt x="5923" y="14563"/>
                    <a:pt x="5923" y="14563"/>
                  </a:cubicBezTo>
                  <a:cubicBezTo>
                    <a:pt x="5472" y="12413"/>
                    <a:pt x="6660" y="10729"/>
                    <a:pt x="6660" y="10729"/>
                  </a:cubicBezTo>
                  <a:cubicBezTo>
                    <a:pt x="6660" y="10729"/>
                    <a:pt x="7111" y="10007"/>
                    <a:pt x="7983" y="9691"/>
                  </a:cubicBezTo>
                  <a:cubicBezTo>
                    <a:pt x="8112" y="9644"/>
                    <a:pt x="8241" y="9624"/>
                    <a:pt x="8368" y="9624"/>
                  </a:cubicBezTo>
                  <a:cubicBezTo>
                    <a:pt x="9053" y="9624"/>
                    <a:pt x="9689" y="10202"/>
                    <a:pt x="10133" y="10202"/>
                  </a:cubicBezTo>
                  <a:cubicBezTo>
                    <a:pt x="10645" y="10202"/>
                    <a:pt x="10870" y="10202"/>
                    <a:pt x="12494" y="9676"/>
                  </a:cubicBezTo>
                  <a:cubicBezTo>
                    <a:pt x="13762" y="9281"/>
                    <a:pt x="14535" y="8390"/>
                    <a:pt x="15398" y="8390"/>
                  </a:cubicBezTo>
                  <a:cubicBezTo>
                    <a:pt x="15650" y="8390"/>
                    <a:pt x="15910" y="8466"/>
                    <a:pt x="16193" y="8654"/>
                  </a:cubicBezTo>
                  <a:cubicBezTo>
                    <a:pt x="17456" y="9466"/>
                    <a:pt x="17832" y="11676"/>
                    <a:pt x="17967" y="12052"/>
                  </a:cubicBezTo>
                  <a:cubicBezTo>
                    <a:pt x="18054" y="12260"/>
                    <a:pt x="18461" y="12573"/>
                    <a:pt x="18945" y="12573"/>
                  </a:cubicBezTo>
                  <a:cubicBezTo>
                    <a:pt x="19301" y="12573"/>
                    <a:pt x="19699" y="12404"/>
                    <a:pt x="20042" y="11902"/>
                  </a:cubicBezTo>
                  <a:cubicBezTo>
                    <a:pt x="20854" y="10714"/>
                    <a:pt x="21741" y="7616"/>
                    <a:pt x="20629" y="5240"/>
                  </a:cubicBezTo>
                  <a:cubicBezTo>
                    <a:pt x="19516" y="2880"/>
                    <a:pt x="15967" y="1541"/>
                    <a:pt x="15967" y="1541"/>
                  </a:cubicBezTo>
                  <a:cubicBezTo>
                    <a:pt x="14374" y="955"/>
                    <a:pt x="13396" y="158"/>
                    <a:pt x="11562" y="23"/>
                  </a:cubicBezTo>
                  <a:cubicBezTo>
                    <a:pt x="11356" y="8"/>
                    <a:pt x="11150" y="1"/>
                    <a:pt x="10944"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2"/>
            <p:cNvSpPr/>
            <p:nvPr/>
          </p:nvSpPr>
          <p:spPr>
            <a:xfrm>
              <a:off x="7741300" y="3582900"/>
              <a:ext cx="88000" cy="72775"/>
            </a:xfrm>
            <a:custGeom>
              <a:rect b="b" l="l" r="r" t="t"/>
              <a:pathLst>
                <a:path extrusionOk="0" h="2911" w="3520">
                  <a:moveTo>
                    <a:pt x="2342" y="0"/>
                  </a:moveTo>
                  <a:cubicBezTo>
                    <a:pt x="1953" y="0"/>
                    <a:pt x="1485" y="159"/>
                    <a:pt x="1038" y="715"/>
                  </a:cubicBezTo>
                  <a:cubicBezTo>
                    <a:pt x="1" y="1993"/>
                    <a:pt x="362" y="1993"/>
                    <a:pt x="362" y="1993"/>
                  </a:cubicBezTo>
                  <a:lnTo>
                    <a:pt x="2317" y="2910"/>
                  </a:lnTo>
                  <a:cubicBezTo>
                    <a:pt x="2317" y="2910"/>
                    <a:pt x="3519" y="1437"/>
                    <a:pt x="3234" y="279"/>
                  </a:cubicBezTo>
                  <a:cubicBezTo>
                    <a:pt x="3234" y="279"/>
                    <a:pt x="2858" y="0"/>
                    <a:pt x="2342"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2"/>
            <p:cNvSpPr/>
            <p:nvPr/>
          </p:nvSpPr>
          <p:spPr>
            <a:xfrm>
              <a:off x="6973325" y="4287550"/>
              <a:ext cx="926275" cy="302775"/>
            </a:xfrm>
            <a:custGeom>
              <a:rect b="b" l="l" r="r" t="t"/>
              <a:pathLst>
                <a:path extrusionOk="0" h="12111" w="37051">
                  <a:moveTo>
                    <a:pt x="14661" y="1"/>
                  </a:moveTo>
                  <a:cubicBezTo>
                    <a:pt x="14661" y="1"/>
                    <a:pt x="4722" y="3580"/>
                    <a:pt x="0" y="10135"/>
                  </a:cubicBezTo>
                  <a:lnTo>
                    <a:pt x="256" y="10196"/>
                  </a:lnTo>
                  <a:lnTo>
                    <a:pt x="10827" y="11835"/>
                  </a:lnTo>
                  <a:cubicBezTo>
                    <a:pt x="12853" y="12018"/>
                    <a:pt x="14814" y="12111"/>
                    <a:pt x="16721" y="12111"/>
                  </a:cubicBezTo>
                  <a:cubicBezTo>
                    <a:pt x="23403" y="12111"/>
                    <a:pt x="29412" y="10975"/>
                    <a:pt x="35156" y="8647"/>
                  </a:cubicBezTo>
                  <a:cubicBezTo>
                    <a:pt x="35727" y="8421"/>
                    <a:pt x="36298" y="8196"/>
                    <a:pt x="36840" y="7955"/>
                  </a:cubicBezTo>
                  <a:cubicBezTo>
                    <a:pt x="37050" y="4798"/>
                    <a:pt x="36283" y="3489"/>
                    <a:pt x="36283" y="3489"/>
                  </a:cubicBezTo>
                  <a:cubicBezTo>
                    <a:pt x="36283" y="3489"/>
                    <a:pt x="34870" y="4046"/>
                    <a:pt x="33742" y="4617"/>
                  </a:cubicBezTo>
                  <a:cubicBezTo>
                    <a:pt x="33070" y="4949"/>
                    <a:pt x="32131" y="5381"/>
                    <a:pt x="30092" y="5381"/>
                  </a:cubicBezTo>
                  <a:cubicBezTo>
                    <a:pt x="28709" y="5381"/>
                    <a:pt x="26820" y="5182"/>
                    <a:pt x="24164" y="4617"/>
                  </a:cubicBezTo>
                  <a:cubicBezTo>
                    <a:pt x="17578" y="3204"/>
                    <a:pt x="14661" y="1"/>
                    <a:pt x="14661"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2"/>
            <p:cNvSpPr/>
            <p:nvPr/>
          </p:nvSpPr>
          <p:spPr>
            <a:xfrm>
              <a:off x="7156775" y="3601825"/>
              <a:ext cx="930775" cy="850725"/>
            </a:xfrm>
            <a:custGeom>
              <a:rect b="b" l="l" r="r" t="t"/>
              <a:pathLst>
                <a:path extrusionOk="0" h="34029" w="37231">
                  <a:moveTo>
                    <a:pt x="20739" y="0"/>
                  </a:moveTo>
                  <a:cubicBezTo>
                    <a:pt x="18580" y="0"/>
                    <a:pt x="15563" y="439"/>
                    <a:pt x="15563" y="439"/>
                  </a:cubicBezTo>
                  <a:cubicBezTo>
                    <a:pt x="15563" y="439"/>
                    <a:pt x="9879" y="1477"/>
                    <a:pt x="7503" y="4033"/>
                  </a:cubicBezTo>
                  <a:cubicBezTo>
                    <a:pt x="5128" y="6604"/>
                    <a:pt x="4150" y="9717"/>
                    <a:pt x="3955" y="10198"/>
                  </a:cubicBezTo>
                  <a:cubicBezTo>
                    <a:pt x="3774" y="10694"/>
                    <a:pt x="0" y="14483"/>
                    <a:pt x="0" y="14483"/>
                  </a:cubicBezTo>
                  <a:lnTo>
                    <a:pt x="7142" y="28573"/>
                  </a:lnTo>
                  <a:cubicBezTo>
                    <a:pt x="7142" y="28573"/>
                    <a:pt x="11654" y="34029"/>
                    <a:pt x="20825" y="34029"/>
                  </a:cubicBezTo>
                  <a:cubicBezTo>
                    <a:pt x="21199" y="34029"/>
                    <a:pt x="21580" y="34020"/>
                    <a:pt x="21968" y="34001"/>
                  </a:cubicBezTo>
                  <a:cubicBezTo>
                    <a:pt x="27697" y="33730"/>
                    <a:pt x="29036" y="31505"/>
                    <a:pt x="29291" y="31204"/>
                  </a:cubicBezTo>
                  <a:cubicBezTo>
                    <a:pt x="29547" y="30888"/>
                    <a:pt x="29968" y="26317"/>
                    <a:pt x="29968" y="26317"/>
                  </a:cubicBezTo>
                  <a:cubicBezTo>
                    <a:pt x="29968" y="26317"/>
                    <a:pt x="31056" y="26554"/>
                    <a:pt x="32340" y="26554"/>
                  </a:cubicBezTo>
                  <a:cubicBezTo>
                    <a:pt x="33390" y="26554"/>
                    <a:pt x="34571" y="26396"/>
                    <a:pt x="35396" y="25821"/>
                  </a:cubicBezTo>
                  <a:cubicBezTo>
                    <a:pt x="37231" y="24543"/>
                    <a:pt x="35456" y="19054"/>
                    <a:pt x="34780" y="15882"/>
                  </a:cubicBezTo>
                  <a:cubicBezTo>
                    <a:pt x="34118" y="12694"/>
                    <a:pt x="31983" y="6243"/>
                    <a:pt x="29848" y="4093"/>
                  </a:cubicBezTo>
                  <a:cubicBezTo>
                    <a:pt x="27712" y="1958"/>
                    <a:pt x="24043" y="559"/>
                    <a:pt x="22329" y="138"/>
                  </a:cubicBezTo>
                  <a:cubicBezTo>
                    <a:pt x="21941" y="39"/>
                    <a:pt x="21378" y="0"/>
                    <a:pt x="20739" y="0"/>
                  </a:cubicBezTo>
                  <a:close/>
                </a:path>
              </a:pathLst>
            </a:custGeom>
            <a:solidFill>
              <a:srgbClr val="71569C"/>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2"/>
            <p:cNvSpPr/>
            <p:nvPr/>
          </p:nvSpPr>
          <p:spPr>
            <a:xfrm>
              <a:off x="7869875" y="3653875"/>
              <a:ext cx="54900" cy="73625"/>
            </a:xfrm>
            <a:custGeom>
              <a:rect b="b" l="l" r="r" t="t"/>
              <a:pathLst>
                <a:path extrusionOk="0" h="2945" w="2196">
                  <a:moveTo>
                    <a:pt x="1038" y="0"/>
                  </a:moveTo>
                  <a:cubicBezTo>
                    <a:pt x="854" y="0"/>
                    <a:pt x="722" y="71"/>
                    <a:pt x="722" y="71"/>
                  </a:cubicBezTo>
                  <a:cubicBezTo>
                    <a:pt x="722" y="71"/>
                    <a:pt x="0" y="2086"/>
                    <a:pt x="151" y="2417"/>
                  </a:cubicBezTo>
                  <a:cubicBezTo>
                    <a:pt x="245" y="2648"/>
                    <a:pt x="435" y="2944"/>
                    <a:pt x="704" y="2944"/>
                  </a:cubicBezTo>
                  <a:cubicBezTo>
                    <a:pt x="821" y="2944"/>
                    <a:pt x="953" y="2889"/>
                    <a:pt x="1098" y="2748"/>
                  </a:cubicBezTo>
                  <a:cubicBezTo>
                    <a:pt x="1579" y="2267"/>
                    <a:pt x="2196" y="1274"/>
                    <a:pt x="1760" y="507"/>
                  </a:cubicBezTo>
                  <a:cubicBezTo>
                    <a:pt x="1534" y="96"/>
                    <a:pt x="1251" y="0"/>
                    <a:pt x="1038"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2"/>
            <p:cNvSpPr/>
            <p:nvPr/>
          </p:nvSpPr>
          <p:spPr>
            <a:xfrm>
              <a:off x="7832650" y="3619550"/>
              <a:ext cx="69950" cy="94325"/>
            </a:xfrm>
            <a:custGeom>
              <a:rect b="b" l="l" r="r" t="t"/>
              <a:pathLst>
                <a:path extrusionOk="0" h="3773" w="2798">
                  <a:moveTo>
                    <a:pt x="1312" y="1"/>
                  </a:moveTo>
                  <a:cubicBezTo>
                    <a:pt x="1074" y="1"/>
                    <a:pt x="903" y="91"/>
                    <a:pt x="903" y="91"/>
                  </a:cubicBezTo>
                  <a:cubicBezTo>
                    <a:pt x="903" y="91"/>
                    <a:pt x="1" y="2662"/>
                    <a:pt x="181" y="3083"/>
                  </a:cubicBezTo>
                  <a:cubicBezTo>
                    <a:pt x="307" y="3388"/>
                    <a:pt x="550" y="3773"/>
                    <a:pt x="896" y="3773"/>
                  </a:cubicBezTo>
                  <a:cubicBezTo>
                    <a:pt x="1045" y="3773"/>
                    <a:pt x="1213" y="3701"/>
                    <a:pt x="1399" y="3519"/>
                  </a:cubicBezTo>
                  <a:cubicBezTo>
                    <a:pt x="2001" y="2903"/>
                    <a:pt x="2798" y="1625"/>
                    <a:pt x="2256" y="647"/>
                  </a:cubicBezTo>
                  <a:cubicBezTo>
                    <a:pt x="1957" y="122"/>
                    <a:pt x="1589" y="1"/>
                    <a:pt x="1312" y="1"/>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2"/>
            <p:cNvSpPr/>
            <p:nvPr/>
          </p:nvSpPr>
          <p:spPr>
            <a:xfrm>
              <a:off x="7800325" y="3601350"/>
              <a:ext cx="70325" cy="94275"/>
            </a:xfrm>
            <a:custGeom>
              <a:rect b="b" l="l" r="r" t="t"/>
              <a:pathLst>
                <a:path extrusionOk="0" h="3771" w="2813">
                  <a:moveTo>
                    <a:pt x="1339" y="0"/>
                  </a:moveTo>
                  <a:cubicBezTo>
                    <a:pt x="1095" y="0"/>
                    <a:pt x="918" y="97"/>
                    <a:pt x="918" y="97"/>
                  </a:cubicBezTo>
                  <a:cubicBezTo>
                    <a:pt x="918" y="97"/>
                    <a:pt x="1" y="2653"/>
                    <a:pt x="181" y="3075"/>
                  </a:cubicBezTo>
                  <a:cubicBezTo>
                    <a:pt x="317" y="3379"/>
                    <a:pt x="564" y="3771"/>
                    <a:pt x="909" y="3771"/>
                  </a:cubicBezTo>
                  <a:cubicBezTo>
                    <a:pt x="1059" y="3771"/>
                    <a:pt x="1228" y="3697"/>
                    <a:pt x="1414" y="3511"/>
                  </a:cubicBezTo>
                  <a:cubicBezTo>
                    <a:pt x="2016" y="2894"/>
                    <a:pt x="2812" y="1616"/>
                    <a:pt x="2256" y="639"/>
                  </a:cubicBezTo>
                  <a:cubicBezTo>
                    <a:pt x="1970" y="122"/>
                    <a:pt x="1613" y="0"/>
                    <a:pt x="1339"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2"/>
            <p:cNvSpPr/>
            <p:nvPr/>
          </p:nvSpPr>
          <p:spPr>
            <a:xfrm>
              <a:off x="7763875" y="3579925"/>
              <a:ext cx="65425" cy="106550"/>
            </a:xfrm>
            <a:custGeom>
              <a:rect b="b" l="l" r="r" t="t"/>
              <a:pathLst>
                <a:path extrusionOk="0" h="4262" w="2617">
                  <a:moveTo>
                    <a:pt x="1719" y="0"/>
                  </a:moveTo>
                  <a:cubicBezTo>
                    <a:pt x="1384" y="0"/>
                    <a:pt x="1012" y="192"/>
                    <a:pt x="797" y="398"/>
                  </a:cubicBezTo>
                  <a:lnTo>
                    <a:pt x="857" y="879"/>
                  </a:lnTo>
                  <a:cubicBezTo>
                    <a:pt x="857" y="879"/>
                    <a:pt x="0" y="3330"/>
                    <a:pt x="301" y="3871"/>
                  </a:cubicBezTo>
                  <a:cubicBezTo>
                    <a:pt x="438" y="4113"/>
                    <a:pt x="663" y="4261"/>
                    <a:pt x="915" y="4261"/>
                  </a:cubicBezTo>
                  <a:cubicBezTo>
                    <a:pt x="1242" y="4261"/>
                    <a:pt x="1614" y="4011"/>
                    <a:pt x="1895" y="3390"/>
                  </a:cubicBezTo>
                  <a:cubicBezTo>
                    <a:pt x="2376" y="2293"/>
                    <a:pt x="2616" y="1075"/>
                    <a:pt x="2331" y="398"/>
                  </a:cubicBezTo>
                  <a:cubicBezTo>
                    <a:pt x="2202" y="108"/>
                    <a:pt x="1971" y="0"/>
                    <a:pt x="1719"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2"/>
            <p:cNvSpPr/>
            <p:nvPr/>
          </p:nvSpPr>
          <p:spPr>
            <a:xfrm>
              <a:off x="7763875" y="3572950"/>
              <a:ext cx="65425" cy="119175"/>
            </a:xfrm>
            <a:custGeom>
              <a:rect b="b" l="l" r="r" t="t"/>
              <a:pathLst>
                <a:path extrusionOk="0" fill="none" h="4767" w="2617">
                  <a:moveTo>
                    <a:pt x="857" y="1158"/>
                  </a:moveTo>
                  <a:cubicBezTo>
                    <a:pt x="857" y="1158"/>
                    <a:pt x="0" y="3609"/>
                    <a:pt x="301" y="4150"/>
                  </a:cubicBezTo>
                  <a:cubicBezTo>
                    <a:pt x="617" y="4707"/>
                    <a:pt x="1398" y="4767"/>
                    <a:pt x="1895" y="3669"/>
                  </a:cubicBezTo>
                  <a:cubicBezTo>
                    <a:pt x="2376" y="2572"/>
                    <a:pt x="2616" y="1354"/>
                    <a:pt x="2331" y="677"/>
                  </a:cubicBezTo>
                  <a:cubicBezTo>
                    <a:pt x="2030" y="0"/>
                    <a:pt x="1173" y="316"/>
                    <a:pt x="797" y="677"/>
                  </a:cubicBezTo>
                </a:path>
              </a:pathLst>
            </a:custGeom>
            <a:noFill/>
            <a:ln cap="rnd" cmpd="sng" w="48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2"/>
            <p:cNvSpPr/>
            <p:nvPr/>
          </p:nvSpPr>
          <p:spPr>
            <a:xfrm>
              <a:off x="7789425" y="3953375"/>
              <a:ext cx="64300" cy="252250"/>
            </a:xfrm>
            <a:custGeom>
              <a:rect b="b" l="l" r="r" t="t"/>
              <a:pathLst>
                <a:path extrusionOk="0" fill="none" h="10090" w="2572">
                  <a:moveTo>
                    <a:pt x="1" y="0"/>
                  </a:moveTo>
                  <a:cubicBezTo>
                    <a:pt x="572" y="1369"/>
                    <a:pt x="2256" y="8391"/>
                    <a:pt x="2572" y="100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2"/>
            <p:cNvSpPr/>
            <p:nvPr/>
          </p:nvSpPr>
          <p:spPr>
            <a:xfrm>
              <a:off x="7017300" y="3818175"/>
              <a:ext cx="637575" cy="648725"/>
            </a:xfrm>
            <a:custGeom>
              <a:rect b="b" l="l" r="r" t="t"/>
              <a:pathLst>
                <a:path extrusionOk="0" h="25949" w="25503">
                  <a:moveTo>
                    <a:pt x="1002" y="1"/>
                  </a:moveTo>
                  <a:cubicBezTo>
                    <a:pt x="955" y="1"/>
                    <a:pt x="906" y="9"/>
                    <a:pt x="858" y="25"/>
                  </a:cubicBezTo>
                  <a:lnTo>
                    <a:pt x="1" y="326"/>
                  </a:lnTo>
                  <a:lnTo>
                    <a:pt x="10406" y="25948"/>
                  </a:lnTo>
                  <a:lnTo>
                    <a:pt x="11158" y="25948"/>
                  </a:lnTo>
                  <a:lnTo>
                    <a:pt x="25502" y="20129"/>
                  </a:lnTo>
                  <a:lnTo>
                    <a:pt x="23803" y="1890"/>
                  </a:lnTo>
                  <a:lnTo>
                    <a:pt x="22811" y="1183"/>
                  </a:lnTo>
                  <a:cubicBezTo>
                    <a:pt x="22785" y="1165"/>
                    <a:pt x="22753" y="1158"/>
                    <a:pt x="22722" y="1158"/>
                  </a:cubicBezTo>
                  <a:cubicBezTo>
                    <a:pt x="22701" y="1158"/>
                    <a:pt x="22679" y="1162"/>
                    <a:pt x="22661" y="1168"/>
                  </a:cubicBezTo>
                  <a:lnTo>
                    <a:pt x="8075" y="5273"/>
                  </a:lnTo>
                  <a:lnTo>
                    <a:pt x="1234" y="85"/>
                  </a:lnTo>
                  <a:cubicBezTo>
                    <a:pt x="1166" y="28"/>
                    <a:pt x="1086" y="1"/>
                    <a:pt x="100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2"/>
            <p:cNvSpPr/>
            <p:nvPr/>
          </p:nvSpPr>
          <p:spPr>
            <a:xfrm>
              <a:off x="7219175" y="3850725"/>
              <a:ext cx="455625" cy="627475"/>
            </a:xfrm>
            <a:custGeom>
              <a:rect b="b" l="l" r="r" t="t"/>
              <a:pathLst>
                <a:path extrusionOk="0" h="25099" w="18225">
                  <a:moveTo>
                    <a:pt x="16057" y="0"/>
                  </a:moveTo>
                  <a:cubicBezTo>
                    <a:pt x="16047" y="0"/>
                    <a:pt x="16038" y="1"/>
                    <a:pt x="16029" y="1"/>
                  </a:cubicBezTo>
                  <a:cubicBezTo>
                    <a:pt x="16014" y="1"/>
                    <a:pt x="15999" y="1"/>
                    <a:pt x="15984" y="16"/>
                  </a:cubicBezTo>
                  <a:lnTo>
                    <a:pt x="0" y="4542"/>
                  </a:lnTo>
                  <a:cubicBezTo>
                    <a:pt x="0" y="4542"/>
                    <a:pt x="2743" y="25099"/>
                    <a:pt x="2826" y="25099"/>
                  </a:cubicBezTo>
                  <a:cubicBezTo>
                    <a:pt x="2826" y="25099"/>
                    <a:pt x="2827" y="25098"/>
                    <a:pt x="2827" y="25097"/>
                  </a:cubicBezTo>
                  <a:cubicBezTo>
                    <a:pt x="2887" y="24902"/>
                    <a:pt x="16044" y="20180"/>
                    <a:pt x="17999" y="19474"/>
                  </a:cubicBezTo>
                  <a:cubicBezTo>
                    <a:pt x="18134" y="19429"/>
                    <a:pt x="18224" y="19278"/>
                    <a:pt x="18209" y="19128"/>
                  </a:cubicBezTo>
                  <a:lnTo>
                    <a:pt x="16390" y="302"/>
                  </a:lnTo>
                  <a:cubicBezTo>
                    <a:pt x="16376" y="131"/>
                    <a:pt x="16226" y="0"/>
                    <a:pt x="16057"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2"/>
            <p:cNvSpPr/>
            <p:nvPr/>
          </p:nvSpPr>
          <p:spPr>
            <a:xfrm>
              <a:off x="7009775" y="3816150"/>
              <a:ext cx="269175" cy="657125"/>
            </a:xfrm>
            <a:custGeom>
              <a:rect b="b" l="l" r="r" t="t"/>
              <a:pathLst>
                <a:path extrusionOk="0" h="26285" w="10767">
                  <a:moveTo>
                    <a:pt x="76" y="1"/>
                  </a:moveTo>
                  <a:cubicBezTo>
                    <a:pt x="31" y="1"/>
                    <a:pt x="1" y="31"/>
                    <a:pt x="1" y="76"/>
                  </a:cubicBezTo>
                  <a:lnTo>
                    <a:pt x="1805" y="16481"/>
                  </a:lnTo>
                  <a:cubicBezTo>
                    <a:pt x="1805" y="16496"/>
                    <a:pt x="1805" y="16511"/>
                    <a:pt x="1820" y="16526"/>
                  </a:cubicBezTo>
                  <a:lnTo>
                    <a:pt x="10767" y="26285"/>
                  </a:lnTo>
                  <a:lnTo>
                    <a:pt x="7760" y="5805"/>
                  </a:lnTo>
                  <a:lnTo>
                    <a:pt x="136" y="16"/>
                  </a:lnTo>
                  <a:cubicBezTo>
                    <a:pt x="121" y="1"/>
                    <a:pt x="91" y="1"/>
                    <a:pt x="76"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2"/>
            <p:cNvSpPr/>
            <p:nvPr/>
          </p:nvSpPr>
          <p:spPr>
            <a:xfrm>
              <a:off x="7198125" y="4039450"/>
              <a:ext cx="53775" cy="29350"/>
            </a:xfrm>
            <a:custGeom>
              <a:rect b="b" l="l" r="r" t="t"/>
              <a:pathLst>
                <a:path extrusionOk="0" fill="none" h="1174" w="2151">
                  <a:moveTo>
                    <a:pt x="0" y="106"/>
                  </a:moveTo>
                  <a:cubicBezTo>
                    <a:pt x="0" y="106"/>
                    <a:pt x="15" y="1174"/>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2"/>
            <p:cNvSpPr/>
            <p:nvPr/>
          </p:nvSpPr>
          <p:spPr>
            <a:xfrm>
              <a:off x="7205625" y="4092075"/>
              <a:ext cx="53800" cy="29350"/>
            </a:xfrm>
            <a:custGeom>
              <a:rect b="b" l="l" r="r" t="t"/>
              <a:pathLst>
                <a:path extrusionOk="0" fill="none" h="1174" w="2152">
                  <a:moveTo>
                    <a:pt x="1" y="106"/>
                  </a:moveTo>
                  <a:cubicBezTo>
                    <a:pt x="1" y="106"/>
                    <a:pt x="16" y="1174"/>
                    <a:pt x="1083" y="1159"/>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2"/>
            <p:cNvSpPr/>
            <p:nvPr/>
          </p:nvSpPr>
          <p:spPr>
            <a:xfrm>
              <a:off x="7212775" y="4145075"/>
              <a:ext cx="53775" cy="29350"/>
            </a:xfrm>
            <a:custGeom>
              <a:rect b="b" l="l" r="r" t="t"/>
              <a:pathLst>
                <a:path extrusionOk="0" fill="none" h="1174" w="2151">
                  <a:moveTo>
                    <a:pt x="1" y="106"/>
                  </a:moveTo>
                  <a:cubicBezTo>
                    <a:pt x="1" y="106"/>
                    <a:pt x="16" y="1174"/>
                    <a:pt x="1083" y="1144"/>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2"/>
            <p:cNvSpPr/>
            <p:nvPr/>
          </p:nvSpPr>
          <p:spPr>
            <a:xfrm>
              <a:off x="7220300" y="4198100"/>
              <a:ext cx="53775" cy="28950"/>
            </a:xfrm>
            <a:custGeom>
              <a:rect b="b" l="l" r="r" t="t"/>
              <a:pathLst>
                <a:path extrusionOk="0" fill="none" h="1158" w="2151">
                  <a:moveTo>
                    <a:pt x="0" y="90"/>
                  </a:moveTo>
                  <a:cubicBezTo>
                    <a:pt x="0" y="90"/>
                    <a:pt x="15" y="1158"/>
                    <a:pt x="1083" y="1143"/>
                  </a:cubicBezTo>
                  <a:cubicBezTo>
                    <a:pt x="2150" y="1113"/>
                    <a:pt x="2060" y="0"/>
                    <a:pt x="2060"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2"/>
            <p:cNvSpPr/>
            <p:nvPr/>
          </p:nvSpPr>
          <p:spPr>
            <a:xfrm>
              <a:off x="7227425" y="4250725"/>
              <a:ext cx="53800" cy="29350"/>
            </a:xfrm>
            <a:custGeom>
              <a:rect b="b" l="l" r="r" t="t"/>
              <a:pathLst>
                <a:path extrusionOk="0" fill="none" h="1174" w="2152">
                  <a:moveTo>
                    <a:pt x="1" y="106"/>
                  </a:moveTo>
                  <a:cubicBezTo>
                    <a:pt x="1" y="106"/>
                    <a:pt x="31" y="1173"/>
                    <a:pt x="1084" y="1143"/>
                  </a:cubicBezTo>
                  <a:cubicBezTo>
                    <a:pt x="2151" y="1128"/>
                    <a:pt x="2061" y="0"/>
                    <a:pt x="2061"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2"/>
            <p:cNvSpPr/>
            <p:nvPr/>
          </p:nvSpPr>
          <p:spPr>
            <a:xfrm>
              <a:off x="7234575" y="4303725"/>
              <a:ext cx="53775" cy="28975"/>
            </a:xfrm>
            <a:custGeom>
              <a:rect b="b" l="l" r="r" t="t"/>
              <a:pathLst>
                <a:path extrusionOk="0" fill="none" h="1159" w="2151">
                  <a:moveTo>
                    <a:pt x="1" y="91"/>
                  </a:moveTo>
                  <a:cubicBezTo>
                    <a:pt x="1" y="91"/>
                    <a:pt x="31" y="1158"/>
                    <a:pt x="1098" y="1143"/>
                  </a:cubicBezTo>
                  <a:cubicBezTo>
                    <a:pt x="2151" y="1128"/>
                    <a:pt x="2076" y="0"/>
                    <a:pt x="2076"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2"/>
            <p:cNvSpPr/>
            <p:nvPr/>
          </p:nvSpPr>
          <p:spPr>
            <a:xfrm>
              <a:off x="7242100" y="4356350"/>
              <a:ext cx="53775" cy="29350"/>
            </a:xfrm>
            <a:custGeom>
              <a:rect b="b" l="l" r="r" t="t"/>
              <a:pathLst>
                <a:path extrusionOk="0" fill="none" h="1174" w="2151">
                  <a:moveTo>
                    <a:pt x="0" y="106"/>
                  </a:moveTo>
                  <a:cubicBezTo>
                    <a:pt x="0" y="106"/>
                    <a:pt x="30" y="1173"/>
                    <a:pt x="1083" y="1143"/>
                  </a:cubicBezTo>
                  <a:cubicBezTo>
                    <a:pt x="2151"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2"/>
            <p:cNvSpPr/>
            <p:nvPr/>
          </p:nvSpPr>
          <p:spPr>
            <a:xfrm>
              <a:off x="7249625" y="4409350"/>
              <a:ext cx="53775" cy="28975"/>
            </a:xfrm>
            <a:custGeom>
              <a:rect b="b" l="l" r="r" t="t"/>
              <a:pathLst>
                <a:path extrusionOk="0" fill="none" h="1159" w="2151">
                  <a:moveTo>
                    <a:pt x="0" y="106"/>
                  </a:moveTo>
                  <a:cubicBezTo>
                    <a:pt x="0" y="106"/>
                    <a:pt x="15" y="1159"/>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2"/>
            <p:cNvSpPr/>
            <p:nvPr/>
          </p:nvSpPr>
          <p:spPr>
            <a:xfrm>
              <a:off x="7784925" y="4123625"/>
              <a:ext cx="322550" cy="222325"/>
            </a:xfrm>
            <a:custGeom>
              <a:rect b="b" l="l" r="r" t="t"/>
              <a:pathLst>
                <a:path extrusionOk="0" h="8893" w="12902">
                  <a:moveTo>
                    <a:pt x="3392" y="1"/>
                  </a:moveTo>
                  <a:cubicBezTo>
                    <a:pt x="1974" y="1"/>
                    <a:pt x="1031" y="1030"/>
                    <a:pt x="556" y="2017"/>
                  </a:cubicBezTo>
                  <a:cubicBezTo>
                    <a:pt x="0" y="3205"/>
                    <a:pt x="241" y="4964"/>
                    <a:pt x="1128" y="5836"/>
                  </a:cubicBezTo>
                  <a:cubicBezTo>
                    <a:pt x="2000" y="6723"/>
                    <a:pt x="5188" y="8167"/>
                    <a:pt x="7383" y="8723"/>
                  </a:cubicBezTo>
                  <a:cubicBezTo>
                    <a:pt x="7818" y="8836"/>
                    <a:pt x="8257" y="8892"/>
                    <a:pt x="8686" y="8892"/>
                  </a:cubicBezTo>
                  <a:cubicBezTo>
                    <a:pt x="10424" y="8892"/>
                    <a:pt x="11995" y="7973"/>
                    <a:pt x="12405" y="6212"/>
                  </a:cubicBezTo>
                  <a:cubicBezTo>
                    <a:pt x="12901" y="4017"/>
                    <a:pt x="10526" y="1641"/>
                    <a:pt x="10526" y="1641"/>
                  </a:cubicBezTo>
                  <a:lnTo>
                    <a:pt x="9518" y="1521"/>
                  </a:lnTo>
                  <a:cubicBezTo>
                    <a:pt x="9518" y="1521"/>
                    <a:pt x="6255" y="709"/>
                    <a:pt x="4316" y="137"/>
                  </a:cubicBezTo>
                  <a:cubicBezTo>
                    <a:pt x="3988" y="43"/>
                    <a:pt x="3680" y="1"/>
                    <a:pt x="3392" y="1"/>
                  </a:cubicBezTo>
                  <a:close/>
                </a:path>
              </a:pathLst>
            </a:custGeom>
            <a:solidFill>
              <a:srgbClr val="71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2"/>
            <p:cNvSpPr/>
            <p:nvPr/>
          </p:nvSpPr>
          <p:spPr>
            <a:xfrm>
              <a:off x="7784925" y="4113125"/>
              <a:ext cx="322550" cy="242875"/>
            </a:xfrm>
            <a:custGeom>
              <a:rect b="b" l="l" r="r" t="t"/>
              <a:pathLst>
                <a:path extrusionOk="0" fill="none" h="9715" w="12902">
                  <a:moveTo>
                    <a:pt x="9518" y="1941"/>
                  </a:moveTo>
                  <a:cubicBezTo>
                    <a:pt x="9518" y="1941"/>
                    <a:pt x="6255" y="1129"/>
                    <a:pt x="4316" y="557"/>
                  </a:cubicBezTo>
                  <a:cubicBezTo>
                    <a:pt x="2376" y="1"/>
                    <a:pt x="1128" y="1249"/>
                    <a:pt x="556" y="2437"/>
                  </a:cubicBezTo>
                  <a:cubicBezTo>
                    <a:pt x="0" y="3625"/>
                    <a:pt x="241" y="5384"/>
                    <a:pt x="1128" y="6256"/>
                  </a:cubicBezTo>
                  <a:cubicBezTo>
                    <a:pt x="2000" y="7143"/>
                    <a:pt x="5188" y="8587"/>
                    <a:pt x="7383" y="9143"/>
                  </a:cubicBezTo>
                  <a:cubicBezTo>
                    <a:pt x="9578" y="9714"/>
                    <a:pt x="11894" y="8827"/>
                    <a:pt x="12405" y="6632"/>
                  </a:cubicBezTo>
                  <a:cubicBezTo>
                    <a:pt x="12901" y="4437"/>
                    <a:pt x="10526" y="2061"/>
                    <a:pt x="10526" y="206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2"/>
            <p:cNvSpPr/>
            <p:nvPr/>
          </p:nvSpPr>
          <p:spPr>
            <a:xfrm>
              <a:off x="7517150" y="3995850"/>
              <a:ext cx="324175" cy="234600"/>
            </a:xfrm>
            <a:custGeom>
              <a:rect b="b" l="l" r="r" t="t"/>
              <a:pathLst>
                <a:path extrusionOk="0" h="9384" w="12967">
                  <a:moveTo>
                    <a:pt x="4781" y="1"/>
                  </a:moveTo>
                  <a:cubicBezTo>
                    <a:pt x="4669" y="1"/>
                    <a:pt x="4556" y="15"/>
                    <a:pt x="4441" y="46"/>
                  </a:cubicBezTo>
                  <a:cubicBezTo>
                    <a:pt x="3749" y="241"/>
                    <a:pt x="1434" y="1429"/>
                    <a:pt x="682" y="2301"/>
                  </a:cubicBezTo>
                  <a:cubicBezTo>
                    <a:pt x="1" y="3105"/>
                    <a:pt x="146" y="3439"/>
                    <a:pt x="403" y="3439"/>
                  </a:cubicBezTo>
                  <a:cubicBezTo>
                    <a:pt x="430" y="3439"/>
                    <a:pt x="458" y="3436"/>
                    <a:pt x="486" y="3429"/>
                  </a:cubicBezTo>
                  <a:cubicBezTo>
                    <a:pt x="802" y="3369"/>
                    <a:pt x="1494" y="2933"/>
                    <a:pt x="1689" y="2812"/>
                  </a:cubicBezTo>
                  <a:cubicBezTo>
                    <a:pt x="1870" y="2677"/>
                    <a:pt x="3253" y="1865"/>
                    <a:pt x="3253" y="1865"/>
                  </a:cubicBezTo>
                  <a:lnTo>
                    <a:pt x="3253" y="1865"/>
                  </a:lnTo>
                  <a:cubicBezTo>
                    <a:pt x="3253" y="1865"/>
                    <a:pt x="1494" y="3369"/>
                    <a:pt x="1058" y="3940"/>
                  </a:cubicBezTo>
                  <a:cubicBezTo>
                    <a:pt x="681" y="4420"/>
                    <a:pt x="764" y="4911"/>
                    <a:pt x="1161" y="4911"/>
                  </a:cubicBezTo>
                  <a:cubicBezTo>
                    <a:pt x="1224" y="4911"/>
                    <a:pt x="1295" y="4899"/>
                    <a:pt x="1373" y="4872"/>
                  </a:cubicBezTo>
                  <a:cubicBezTo>
                    <a:pt x="1930" y="4692"/>
                    <a:pt x="2621" y="4000"/>
                    <a:pt x="2937" y="3880"/>
                  </a:cubicBezTo>
                  <a:cubicBezTo>
                    <a:pt x="3253" y="3745"/>
                    <a:pt x="4245" y="3309"/>
                    <a:pt x="4245" y="3308"/>
                  </a:cubicBezTo>
                  <a:lnTo>
                    <a:pt x="4245" y="3308"/>
                  </a:lnTo>
                  <a:cubicBezTo>
                    <a:pt x="4245" y="3309"/>
                    <a:pt x="2561" y="4812"/>
                    <a:pt x="2306" y="5384"/>
                  </a:cubicBezTo>
                  <a:cubicBezTo>
                    <a:pt x="2065" y="5940"/>
                    <a:pt x="2366" y="6256"/>
                    <a:pt x="2682" y="6256"/>
                  </a:cubicBezTo>
                  <a:cubicBezTo>
                    <a:pt x="2997" y="6256"/>
                    <a:pt x="3809" y="5188"/>
                    <a:pt x="4005" y="5008"/>
                  </a:cubicBezTo>
                  <a:cubicBezTo>
                    <a:pt x="4381" y="4707"/>
                    <a:pt x="4787" y="4436"/>
                    <a:pt x="5193" y="4181"/>
                  </a:cubicBezTo>
                  <a:lnTo>
                    <a:pt x="5193" y="4181"/>
                  </a:lnTo>
                  <a:cubicBezTo>
                    <a:pt x="5193" y="4181"/>
                    <a:pt x="4065" y="5820"/>
                    <a:pt x="3689" y="6060"/>
                  </a:cubicBezTo>
                  <a:cubicBezTo>
                    <a:pt x="3379" y="6271"/>
                    <a:pt x="3703" y="6696"/>
                    <a:pt x="4146" y="6696"/>
                  </a:cubicBezTo>
                  <a:cubicBezTo>
                    <a:pt x="4240" y="6696"/>
                    <a:pt x="4340" y="6677"/>
                    <a:pt x="4441" y="6632"/>
                  </a:cubicBezTo>
                  <a:cubicBezTo>
                    <a:pt x="4997" y="6376"/>
                    <a:pt x="6260" y="5188"/>
                    <a:pt x="6260" y="5188"/>
                  </a:cubicBezTo>
                  <a:cubicBezTo>
                    <a:pt x="6260" y="5188"/>
                    <a:pt x="6817" y="6692"/>
                    <a:pt x="7508" y="7323"/>
                  </a:cubicBezTo>
                  <a:cubicBezTo>
                    <a:pt x="8200" y="7940"/>
                    <a:pt x="9508" y="8195"/>
                    <a:pt x="9508" y="8195"/>
                  </a:cubicBezTo>
                  <a:lnTo>
                    <a:pt x="9824" y="8511"/>
                  </a:lnTo>
                  <a:cubicBezTo>
                    <a:pt x="9824" y="8511"/>
                    <a:pt x="10456" y="9383"/>
                    <a:pt x="11207" y="9383"/>
                  </a:cubicBezTo>
                  <a:cubicBezTo>
                    <a:pt x="11959" y="9383"/>
                    <a:pt x="12967" y="8015"/>
                    <a:pt x="12967" y="6947"/>
                  </a:cubicBezTo>
                  <a:cubicBezTo>
                    <a:pt x="12967" y="5880"/>
                    <a:pt x="11704" y="5564"/>
                    <a:pt x="11267" y="5308"/>
                  </a:cubicBezTo>
                  <a:cubicBezTo>
                    <a:pt x="10831" y="5068"/>
                    <a:pt x="7253" y="1745"/>
                    <a:pt x="6501" y="993"/>
                  </a:cubicBezTo>
                  <a:cubicBezTo>
                    <a:pt x="5874" y="366"/>
                    <a:pt x="5342" y="1"/>
                    <a:pt x="478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2"/>
            <p:cNvSpPr/>
            <p:nvPr/>
          </p:nvSpPr>
          <p:spPr>
            <a:xfrm>
              <a:off x="7623275" y="4045850"/>
              <a:ext cx="48525" cy="32725"/>
            </a:xfrm>
            <a:custGeom>
              <a:rect b="b" l="l" r="r" t="t"/>
              <a:pathLst>
                <a:path extrusionOk="0" fill="none" h="1309" w="1941">
                  <a:moveTo>
                    <a:pt x="0" y="1308"/>
                  </a:moveTo>
                  <a:lnTo>
                    <a:pt x="1399" y="121"/>
                  </a:lnTo>
                  <a:cubicBezTo>
                    <a:pt x="1564" y="0"/>
                    <a:pt x="1790" y="30"/>
                    <a:pt x="1940" y="166"/>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2"/>
            <p:cNvSpPr/>
            <p:nvPr/>
          </p:nvSpPr>
          <p:spPr>
            <a:xfrm>
              <a:off x="7646950" y="4080800"/>
              <a:ext cx="24850" cy="19575"/>
            </a:xfrm>
            <a:custGeom>
              <a:rect b="b" l="l" r="r" t="t"/>
              <a:pathLst>
                <a:path extrusionOk="0" fill="none" h="783" w="994">
                  <a:moveTo>
                    <a:pt x="1" y="783"/>
                  </a:moveTo>
                  <a:cubicBezTo>
                    <a:pt x="1" y="783"/>
                    <a:pt x="542" y="1"/>
                    <a:pt x="993" y="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2"/>
            <p:cNvSpPr/>
            <p:nvPr/>
          </p:nvSpPr>
          <p:spPr>
            <a:xfrm>
              <a:off x="7598475" y="4012400"/>
              <a:ext cx="53775" cy="30075"/>
            </a:xfrm>
            <a:custGeom>
              <a:rect b="b" l="l" r="r" t="t"/>
              <a:pathLst>
                <a:path extrusionOk="0" fill="none" h="1203" w="2151">
                  <a:moveTo>
                    <a:pt x="0" y="1203"/>
                  </a:moveTo>
                  <a:lnTo>
                    <a:pt x="1549" y="75"/>
                  </a:lnTo>
                  <a:cubicBezTo>
                    <a:pt x="1759" y="0"/>
                    <a:pt x="1985" y="30"/>
                    <a:pt x="2150" y="18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2"/>
            <p:cNvSpPr/>
            <p:nvPr/>
          </p:nvSpPr>
          <p:spPr>
            <a:xfrm>
              <a:off x="7761225" y="4126675"/>
              <a:ext cx="80100" cy="103775"/>
            </a:xfrm>
            <a:custGeom>
              <a:rect b="b" l="l" r="r" t="t"/>
              <a:pathLst>
                <a:path extrusionOk="0" h="4151" w="3204">
                  <a:moveTo>
                    <a:pt x="1399" y="0"/>
                  </a:moveTo>
                  <a:lnTo>
                    <a:pt x="1399" y="0"/>
                  </a:lnTo>
                  <a:cubicBezTo>
                    <a:pt x="1504" y="617"/>
                    <a:pt x="1565" y="2030"/>
                    <a:pt x="1" y="3203"/>
                  </a:cubicBezTo>
                  <a:lnTo>
                    <a:pt x="61" y="3278"/>
                  </a:lnTo>
                  <a:cubicBezTo>
                    <a:pt x="61" y="3278"/>
                    <a:pt x="693" y="4150"/>
                    <a:pt x="1444" y="4150"/>
                  </a:cubicBezTo>
                  <a:cubicBezTo>
                    <a:pt x="2196" y="4150"/>
                    <a:pt x="3204" y="2782"/>
                    <a:pt x="3204" y="1714"/>
                  </a:cubicBezTo>
                  <a:cubicBezTo>
                    <a:pt x="3204" y="647"/>
                    <a:pt x="1941" y="331"/>
                    <a:pt x="1504" y="75"/>
                  </a:cubicBezTo>
                  <a:cubicBezTo>
                    <a:pt x="1459" y="60"/>
                    <a:pt x="1429" y="30"/>
                    <a:pt x="1399"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2"/>
            <p:cNvSpPr/>
            <p:nvPr/>
          </p:nvSpPr>
          <p:spPr>
            <a:xfrm>
              <a:off x="7496975" y="3527450"/>
              <a:ext cx="182700" cy="283850"/>
            </a:xfrm>
            <a:custGeom>
              <a:rect b="b" l="l" r="r" t="t"/>
              <a:pathLst>
                <a:path extrusionOk="0" h="11354" w="7308">
                  <a:moveTo>
                    <a:pt x="6391" y="1"/>
                  </a:moveTo>
                  <a:cubicBezTo>
                    <a:pt x="6391" y="1"/>
                    <a:pt x="4195" y="3234"/>
                    <a:pt x="2180" y="4512"/>
                  </a:cubicBezTo>
                  <a:cubicBezTo>
                    <a:pt x="166" y="5790"/>
                    <a:pt x="0" y="6226"/>
                    <a:pt x="0" y="6226"/>
                  </a:cubicBezTo>
                  <a:cubicBezTo>
                    <a:pt x="0" y="6226"/>
                    <a:pt x="1932" y="11354"/>
                    <a:pt x="2428" y="11354"/>
                  </a:cubicBezTo>
                  <a:cubicBezTo>
                    <a:pt x="2430" y="11354"/>
                    <a:pt x="2433" y="11354"/>
                    <a:pt x="2436" y="11353"/>
                  </a:cubicBezTo>
                  <a:cubicBezTo>
                    <a:pt x="2932" y="11293"/>
                    <a:pt x="4090" y="9639"/>
                    <a:pt x="5293" y="7865"/>
                  </a:cubicBezTo>
                  <a:cubicBezTo>
                    <a:pt x="6511" y="6106"/>
                    <a:pt x="7188" y="3970"/>
                    <a:pt x="7248" y="2813"/>
                  </a:cubicBezTo>
                  <a:cubicBezTo>
                    <a:pt x="7308" y="1640"/>
                    <a:pt x="6391" y="1"/>
                    <a:pt x="639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2"/>
            <p:cNvSpPr/>
            <p:nvPr/>
          </p:nvSpPr>
          <p:spPr>
            <a:xfrm>
              <a:off x="7357875" y="3346250"/>
              <a:ext cx="375200" cy="347250"/>
            </a:xfrm>
            <a:custGeom>
              <a:rect b="b" l="l" r="r" t="t"/>
              <a:pathLst>
                <a:path extrusionOk="0" h="13890" w="15008">
                  <a:moveTo>
                    <a:pt x="3618" y="0"/>
                  </a:moveTo>
                  <a:cubicBezTo>
                    <a:pt x="2036" y="0"/>
                    <a:pt x="467" y="281"/>
                    <a:pt x="256" y="1565"/>
                  </a:cubicBezTo>
                  <a:cubicBezTo>
                    <a:pt x="256" y="1565"/>
                    <a:pt x="1" y="5535"/>
                    <a:pt x="316" y="7309"/>
                  </a:cubicBezTo>
                  <a:cubicBezTo>
                    <a:pt x="617" y="9083"/>
                    <a:pt x="2376" y="13098"/>
                    <a:pt x="3113" y="13474"/>
                  </a:cubicBezTo>
                  <a:cubicBezTo>
                    <a:pt x="3560" y="13693"/>
                    <a:pt x="4074" y="13890"/>
                    <a:pt x="4748" y="13890"/>
                  </a:cubicBezTo>
                  <a:cubicBezTo>
                    <a:pt x="5185" y="13890"/>
                    <a:pt x="5689" y="13807"/>
                    <a:pt x="6286" y="13594"/>
                  </a:cubicBezTo>
                  <a:cubicBezTo>
                    <a:pt x="7820" y="13038"/>
                    <a:pt x="9579" y="12181"/>
                    <a:pt x="10752" y="11023"/>
                  </a:cubicBezTo>
                  <a:cubicBezTo>
                    <a:pt x="11910" y="9865"/>
                    <a:pt x="12270" y="8166"/>
                    <a:pt x="12270" y="7850"/>
                  </a:cubicBezTo>
                  <a:lnTo>
                    <a:pt x="12270" y="7309"/>
                  </a:lnTo>
                  <a:cubicBezTo>
                    <a:pt x="12270" y="7309"/>
                    <a:pt x="14045" y="6572"/>
                    <a:pt x="14526" y="4918"/>
                  </a:cubicBezTo>
                  <a:cubicBezTo>
                    <a:pt x="15007" y="3279"/>
                    <a:pt x="14586" y="2362"/>
                    <a:pt x="14345" y="2001"/>
                  </a:cubicBezTo>
                  <a:cubicBezTo>
                    <a:pt x="14090" y="1625"/>
                    <a:pt x="8120" y="227"/>
                    <a:pt x="6526" y="167"/>
                  </a:cubicBezTo>
                  <a:cubicBezTo>
                    <a:pt x="5871" y="142"/>
                    <a:pt x="4741" y="0"/>
                    <a:pt x="361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2"/>
            <p:cNvSpPr/>
            <p:nvPr/>
          </p:nvSpPr>
          <p:spPr>
            <a:xfrm>
              <a:off x="7321425" y="3178950"/>
              <a:ext cx="441325" cy="221675"/>
            </a:xfrm>
            <a:custGeom>
              <a:rect b="b" l="l" r="r" t="t"/>
              <a:pathLst>
                <a:path extrusionOk="0" h="8867" w="17653">
                  <a:moveTo>
                    <a:pt x="8216" y="0"/>
                  </a:moveTo>
                  <a:cubicBezTo>
                    <a:pt x="7465" y="0"/>
                    <a:pt x="6691" y="113"/>
                    <a:pt x="5924" y="378"/>
                  </a:cubicBezTo>
                  <a:cubicBezTo>
                    <a:pt x="3113" y="1370"/>
                    <a:pt x="0" y="4227"/>
                    <a:pt x="0" y="5265"/>
                  </a:cubicBezTo>
                  <a:cubicBezTo>
                    <a:pt x="0" y="6302"/>
                    <a:pt x="1278" y="7475"/>
                    <a:pt x="1278" y="7475"/>
                  </a:cubicBezTo>
                  <a:cubicBezTo>
                    <a:pt x="2097" y="7283"/>
                    <a:pt x="3217" y="7215"/>
                    <a:pt x="4387" y="7215"/>
                  </a:cubicBezTo>
                  <a:cubicBezTo>
                    <a:pt x="6612" y="7215"/>
                    <a:pt x="9022" y="7462"/>
                    <a:pt x="9909" y="7580"/>
                  </a:cubicBezTo>
                  <a:cubicBezTo>
                    <a:pt x="11185" y="7752"/>
                    <a:pt x="15452" y="8867"/>
                    <a:pt x="16174" y="8867"/>
                  </a:cubicBezTo>
                  <a:cubicBezTo>
                    <a:pt x="16210" y="8867"/>
                    <a:pt x="16237" y="8864"/>
                    <a:pt x="16255" y="8858"/>
                  </a:cubicBezTo>
                  <a:cubicBezTo>
                    <a:pt x="16615" y="8738"/>
                    <a:pt x="17653" y="7701"/>
                    <a:pt x="17232" y="6362"/>
                  </a:cubicBezTo>
                  <a:cubicBezTo>
                    <a:pt x="16796" y="5024"/>
                    <a:pt x="14856" y="2814"/>
                    <a:pt x="13262" y="1656"/>
                  </a:cubicBezTo>
                  <a:cubicBezTo>
                    <a:pt x="12101" y="812"/>
                    <a:pt x="10236" y="0"/>
                    <a:pt x="8216"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2"/>
            <p:cNvSpPr/>
            <p:nvPr/>
          </p:nvSpPr>
          <p:spPr>
            <a:xfrm>
              <a:off x="7293600" y="3347725"/>
              <a:ext cx="312025" cy="67725"/>
            </a:xfrm>
            <a:custGeom>
              <a:rect b="b" l="l" r="r" t="t"/>
              <a:pathLst>
                <a:path extrusionOk="0" h="2709" w="12481">
                  <a:moveTo>
                    <a:pt x="5425" y="0"/>
                  </a:moveTo>
                  <a:cubicBezTo>
                    <a:pt x="5220" y="0"/>
                    <a:pt x="5020" y="6"/>
                    <a:pt x="4827" y="17"/>
                  </a:cubicBezTo>
                  <a:cubicBezTo>
                    <a:pt x="1820" y="213"/>
                    <a:pt x="0" y="1717"/>
                    <a:pt x="2451" y="2528"/>
                  </a:cubicBezTo>
                  <a:cubicBezTo>
                    <a:pt x="2832" y="2655"/>
                    <a:pt x="3337" y="2709"/>
                    <a:pt x="3920" y="2709"/>
                  </a:cubicBezTo>
                  <a:cubicBezTo>
                    <a:pt x="7073" y="2709"/>
                    <a:pt x="12481" y="1145"/>
                    <a:pt x="12481" y="1145"/>
                  </a:cubicBezTo>
                  <a:cubicBezTo>
                    <a:pt x="12481" y="1145"/>
                    <a:pt x="8401" y="0"/>
                    <a:pt x="5425"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2"/>
            <p:cNvSpPr/>
            <p:nvPr/>
          </p:nvSpPr>
          <p:spPr>
            <a:xfrm>
              <a:off x="7002275" y="4021775"/>
              <a:ext cx="54525" cy="40075"/>
            </a:xfrm>
            <a:custGeom>
              <a:rect b="b" l="l" r="r" t="t"/>
              <a:pathLst>
                <a:path extrusionOk="0" h="1603" w="2181">
                  <a:moveTo>
                    <a:pt x="90" y="1"/>
                  </a:moveTo>
                  <a:lnTo>
                    <a:pt x="90" y="1"/>
                  </a:lnTo>
                  <a:cubicBezTo>
                    <a:pt x="0" y="362"/>
                    <a:pt x="75" y="753"/>
                    <a:pt x="316" y="1069"/>
                  </a:cubicBezTo>
                  <a:cubicBezTo>
                    <a:pt x="624" y="1425"/>
                    <a:pt x="1224" y="1603"/>
                    <a:pt x="1566" y="1603"/>
                  </a:cubicBezTo>
                  <a:cubicBezTo>
                    <a:pt x="1657" y="1603"/>
                    <a:pt x="1730" y="1590"/>
                    <a:pt x="1774" y="1565"/>
                  </a:cubicBezTo>
                  <a:cubicBezTo>
                    <a:pt x="2180" y="1354"/>
                    <a:pt x="1038" y="332"/>
                    <a:pt x="1038" y="332"/>
                  </a:cubicBezTo>
                  <a:lnTo>
                    <a:pt x="90"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2"/>
            <p:cNvSpPr/>
            <p:nvPr/>
          </p:nvSpPr>
          <p:spPr>
            <a:xfrm>
              <a:off x="6997375" y="3989450"/>
              <a:ext cx="63175" cy="49775"/>
            </a:xfrm>
            <a:custGeom>
              <a:rect b="b" l="l" r="r" t="t"/>
              <a:pathLst>
                <a:path extrusionOk="0" h="1991" w="2527">
                  <a:moveTo>
                    <a:pt x="1" y="1"/>
                  </a:moveTo>
                  <a:cubicBezTo>
                    <a:pt x="1" y="1"/>
                    <a:pt x="1" y="843"/>
                    <a:pt x="271" y="1294"/>
                  </a:cubicBezTo>
                  <a:cubicBezTo>
                    <a:pt x="521" y="1688"/>
                    <a:pt x="1367" y="1990"/>
                    <a:pt x="1878" y="1990"/>
                  </a:cubicBezTo>
                  <a:cubicBezTo>
                    <a:pt x="1952" y="1990"/>
                    <a:pt x="2019" y="1984"/>
                    <a:pt x="2076" y="1971"/>
                  </a:cubicBezTo>
                  <a:cubicBezTo>
                    <a:pt x="2527" y="1850"/>
                    <a:pt x="2136" y="1068"/>
                    <a:pt x="1625" y="723"/>
                  </a:cubicBezTo>
                  <a:cubicBezTo>
                    <a:pt x="1113" y="392"/>
                    <a:pt x="1" y="1"/>
                    <a:pt x="1"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2"/>
            <p:cNvSpPr/>
            <p:nvPr/>
          </p:nvSpPr>
          <p:spPr>
            <a:xfrm>
              <a:off x="6997375" y="3957125"/>
              <a:ext cx="57550" cy="56450"/>
            </a:xfrm>
            <a:custGeom>
              <a:rect b="b" l="l" r="r" t="t"/>
              <a:pathLst>
                <a:path extrusionOk="0" h="2258" w="2302">
                  <a:moveTo>
                    <a:pt x="286" y="1"/>
                  </a:moveTo>
                  <a:cubicBezTo>
                    <a:pt x="136" y="407"/>
                    <a:pt x="31" y="843"/>
                    <a:pt x="1" y="1294"/>
                  </a:cubicBezTo>
                  <a:cubicBezTo>
                    <a:pt x="1" y="1745"/>
                    <a:pt x="968" y="2257"/>
                    <a:pt x="1574" y="2257"/>
                  </a:cubicBezTo>
                  <a:cubicBezTo>
                    <a:pt x="1635" y="2257"/>
                    <a:pt x="1692" y="2252"/>
                    <a:pt x="1745" y="2241"/>
                  </a:cubicBezTo>
                  <a:cubicBezTo>
                    <a:pt x="2301" y="2136"/>
                    <a:pt x="2076" y="1625"/>
                    <a:pt x="1910" y="1339"/>
                  </a:cubicBezTo>
                  <a:cubicBezTo>
                    <a:pt x="1745" y="1068"/>
                    <a:pt x="963" y="497"/>
                    <a:pt x="963" y="497"/>
                  </a:cubicBezTo>
                  <a:lnTo>
                    <a:pt x="286"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2"/>
            <p:cNvSpPr/>
            <p:nvPr/>
          </p:nvSpPr>
          <p:spPr>
            <a:xfrm>
              <a:off x="6990775" y="3926300"/>
              <a:ext cx="67525" cy="57750"/>
            </a:xfrm>
            <a:custGeom>
              <a:rect b="b" l="l" r="r" t="t"/>
              <a:pathLst>
                <a:path extrusionOk="0" h="2310" w="2701">
                  <a:moveTo>
                    <a:pt x="1242" y="1"/>
                  </a:moveTo>
                  <a:cubicBezTo>
                    <a:pt x="1242" y="1"/>
                    <a:pt x="219" y="61"/>
                    <a:pt x="114" y="783"/>
                  </a:cubicBezTo>
                  <a:cubicBezTo>
                    <a:pt x="1" y="1479"/>
                    <a:pt x="800" y="2310"/>
                    <a:pt x="1650" y="2310"/>
                  </a:cubicBezTo>
                  <a:cubicBezTo>
                    <a:pt x="1700" y="2310"/>
                    <a:pt x="1749" y="2307"/>
                    <a:pt x="1798" y="2301"/>
                  </a:cubicBezTo>
                  <a:cubicBezTo>
                    <a:pt x="2701" y="2196"/>
                    <a:pt x="1242" y="1"/>
                    <a:pt x="124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grpSp>
        <p:nvGrpSpPr>
          <p:cNvPr id="1838" name="Google Shape;1838;p63"/>
          <p:cNvGrpSpPr/>
          <p:nvPr/>
        </p:nvGrpSpPr>
        <p:grpSpPr>
          <a:xfrm>
            <a:off x="4363000" y="818200"/>
            <a:ext cx="6399210" cy="5209061"/>
            <a:chOff x="4363000" y="818200"/>
            <a:chExt cx="6399210" cy="5209061"/>
          </a:xfrm>
        </p:grpSpPr>
        <p:sp>
          <p:nvSpPr>
            <p:cNvPr id="1839" name="Google Shape;1839;p63"/>
            <p:cNvSpPr/>
            <p:nvPr/>
          </p:nvSpPr>
          <p:spPr>
            <a:xfrm flipH="1" rot="10800000">
              <a:off x="4363000" y="818200"/>
              <a:ext cx="6399210" cy="5209061"/>
            </a:xfrm>
            <a:custGeom>
              <a:rect b="b" l="l" r="r" t="t"/>
              <a:pathLst>
                <a:path extrusionOk="0" h="48924" w="60102">
                  <a:moveTo>
                    <a:pt x="31550" y="1"/>
                  </a:moveTo>
                  <a:cubicBezTo>
                    <a:pt x="28688" y="1"/>
                    <a:pt x="25391" y="541"/>
                    <a:pt x="22089" y="2238"/>
                  </a:cubicBezTo>
                  <a:cubicBezTo>
                    <a:pt x="12977" y="6900"/>
                    <a:pt x="8196" y="17230"/>
                    <a:pt x="4091" y="25485"/>
                  </a:cubicBezTo>
                  <a:cubicBezTo>
                    <a:pt x="1" y="33725"/>
                    <a:pt x="2016" y="42612"/>
                    <a:pt x="8767" y="47123"/>
                  </a:cubicBezTo>
                  <a:cubicBezTo>
                    <a:pt x="10764" y="48461"/>
                    <a:pt x="12590" y="48924"/>
                    <a:pt x="14421" y="48924"/>
                  </a:cubicBezTo>
                  <a:cubicBezTo>
                    <a:pt x="18514" y="48924"/>
                    <a:pt x="22630" y="46611"/>
                    <a:pt x="28730" y="46611"/>
                  </a:cubicBezTo>
                  <a:cubicBezTo>
                    <a:pt x="29125" y="46611"/>
                    <a:pt x="29527" y="46621"/>
                    <a:pt x="29939" y="46641"/>
                  </a:cubicBezTo>
                  <a:cubicBezTo>
                    <a:pt x="34134" y="46851"/>
                    <a:pt x="36984" y="47278"/>
                    <a:pt x="39535" y="47278"/>
                  </a:cubicBezTo>
                  <a:cubicBezTo>
                    <a:pt x="42835" y="47278"/>
                    <a:pt x="45637" y="46563"/>
                    <a:pt x="50208" y="43739"/>
                  </a:cubicBezTo>
                  <a:cubicBezTo>
                    <a:pt x="58328" y="38732"/>
                    <a:pt x="60102" y="25500"/>
                    <a:pt x="54042" y="15140"/>
                  </a:cubicBezTo>
                  <a:cubicBezTo>
                    <a:pt x="47997" y="4779"/>
                    <a:pt x="40254" y="1667"/>
                    <a:pt x="40254" y="1667"/>
                  </a:cubicBezTo>
                  <a:cubicBezTo>
                    <a:pt x="40254" y="1667"/>
                    <a:pt x="36573" y="1"/>
                    <a:pt x="31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3"/>
            <p:cNvSpPr/>
            <p:nvPr/>
          </p:nvSpPr>
          <p:spPr>
            <a:xfrm>
              <a:off x="7826845" y="3698175"/>
              <a:ext cx="1891172" cy="1674396"/>
            </a:xfrm>
            <a:custGeom>
              <a:rect b="b" l="l" r="r" t="t"/>
              <a:pathLst>
                <a:path extrusionOk="0" h="43641" w="49291">
                  <a:moveTo>
                    <a:pt x="34928" y="1"/>
                  </a:moveTo>
                  <a:cubicBezTo>
                    <a:pt x="33524" y="1"/>
                    <a:pt x="32096" y="348"/>
                    <a:pt x="30720" y="1114"/>
                  </a:cubicBezTo>
                  <a:cubicBezTo>
                    <a:pt x="29247" y="1941"/>
                    <a:pt x="27923" y="3008"/>
                    <a:pt x="26465" y="3865"/>
                  </a:cubicBezTo>
                  <a:cubicBezTo>
                    <a:pt x="21713" y="6632"/>
                    <a:pt x="17248" y="5444"/>
                    <a:pt x="12165" y="6121"/>
                  </a:cubicBezTo>
                  <a:cubicBezTo>
                    <a:pt x="8677" y="6587"/>
                    <a:pt x="5248" y="8091"/>
                    <a:pt x="3068" y="10947"/>
                  </a:cubicBezTo>
                  <a:cubicBezTo>
                    <a:pt x="1489" y="12977"/>
                    <a:pt x="557" y="15443"/>
                    <a:pt x="407" y="18015"/>
                  </a:cubicBezTo>
                  <a:cubicBezTo>
                    <a:pt x="1" y="25037"/>
                    <a:pt x="5023" y="32375"/>
                    <a:pt x="10376" y="36419"/>
                  </a:cubicBezTo>
                  <a:cubicBezTo>
                    <a:pt x="15557" y="40311"/>
                    <a:pt x="23044" y="43640"/>
                    <a:pt x="30082" y="43640"/>
                  </a:cubicBezTo>
                  <a:cubicBezTo>
                    <a:pt x="32806" y="43640"/>
                    <a:pt x="35463" y="43141"/>
                    <a:pt x="37893" y="41983"/>
                  </a:cubicBezTo>
                  <a:cubicBezTo>
                    <a:pt x="41742" y="40149"/>
                    <a:pt x="44749" y="36871"/>
                    <a:pt x="46088" y="32826"/>
                  </a:cubicBezTo>
                  <a:cubicBezTo>
                    <a:pt x="49050" y="23789"/>
                    <a:pt x="49290" y="11940"/>
                    <a:pt x="43005" y="4196"/>
                  </a:cubicBezTo>
                  <a:cubicBezTo>
                    <a:pt x="40943" y="1650"/>
                    <a:pt x="37991" y="1"/>
                    <a:pt x="34928"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63"/>
          <p:cNvSpPr txBox="1"/>
          <p:nvPr>
            <p:ph type="title"/>
          </p:nvPr>
        </p:nvSpPr>
        <p:spPr>
          <a:xfrm>
            <a:off x="453500" y="2109600"/>
            <a:ext cx="4933200" cy="14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THANK </a:t>
            </a:r>
            <a:r>
              <a:rPr lang="en" sz="5000">
                <a:solidFill>
                  <a:schemeClr val="accent2"/>
                </a:solidFill>
              </a:rPr>
              <a:t>YOU</a:t>
            </a:r>
            <a:r>
              <a:rPr lang="en" sz="5000"/>
              <a:t>!</a:t>
            </a:r>
            <a:endParaRPr sz="5000"/>
          </a:p>
        </p:txBody>
      </p:sp>
      <p:sp>
        <p:nvSpPr>
          <p:cNvPr id="1842" name="Google Shape;1842;p63"/>
          <p:cNvSpPr/>
          <p:nvPr/>
        </p:nvSpPr>
        <p:spPr>
          <a:xfrm>
            <a:off x="4493621" y="408778"/>
            <a:ext cx="1475551" cy="472519"/>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3" name="Google Shape;1843;p63"/>
          <p:cNvGrpSpPr/>
          <p:nvPr/>
        </p:nvGrpSpPr>
        <p:grpSpPr>
          <a:xfrm flipH="1">
            <a:off x="3964334" y="241800"/>
            <a:ext cx="93234" cy="93234"/>
            <a:chOff x="7812545" y="194375"/>
            <a:chExt cx="105457" cy="105457"/>
          </a:xfrm>
        </p:grpSpPr>
        <p:sp>
          <p:nvSpPr>
            <p:cNvPr id="1844" name="Google Shape;1844;p6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8" name="Google Shape;1848;p63"/>
          <p:cNvGrpSpPr/>
          <p:nvPr/>
        </p:nvGrpSpPr>
        <p:grpSpPr>
          <a:xfrm flipH="1">
            <a:off x="6640164" y="148572"/>
            <a:ext cx="93234" cy="93234"/>
            <a:chOff x="7812545" y="194375"/>
            <a:chExt cx="105457" cy="105457"/>
          </a:xfrm>
        </p:grpSpPr>
        <p:sp>
          <p:nvSpPr>
            <p:cNvPr id="1849" name="Google Shape;1849;p63"/>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3"/>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3"/>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3"/>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3" name="Google Shape;1853;p63"/>
          <p:cNvSpPr/>
          <p:nvPr/>
        </p:nvSpPr>
        <p:spPr>
          <a:xfrm flipH="1">
            <a:off x="7733626" y="974720"/>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4" name="Google Shape;1854;p63"/>
          <p:cNvGrpSpPr/>
          <p:nvPr/>
        </p:nvGrpSpPr>
        <p:grpSpPr>
          <a:xfrm>
            <a:off x="5131125" y="1442075"/>
            <a:ext cx="3111319" cy="2741616"/>
            <a:chOff x="4572000" y="1550600"/>
            <a:chExt cx="3111319" cy="2741616"/>
          </a:xfrm>
        </p:grpSpPr>
        <p:sp>
          <p:nvSpPr>
            <p:cNvPr id="1855" name="Google Shape;1855;p63"/>
            <p:cNvSpPr/>
            <p:nvPr/>
          </p:nvSpPr>
          <p:spPr>
            <a:xfrm>
              <a:off x="4572000" y="1550600"/>
              <a:ext cx="3111319" cy="2741616"/>
            </a:xfrm>
            <a:custGeom>
              <a:rect b="b" l="l" r="r" t="t"/>
              <a:pathLst>
                <a:path extrusionOk="0" h="85622" w="97168">
                  <a:moveTo>
                    <a:pt x="51973" y="1"/>
                  </a:moveTo>
                  <a:cubicBezTo>
                    <a:pt x="45822" y="1"/>
                    <a:pt x="38729" y="1566"/>
                    <a:pt x="30630" y="5268"/>
                  </a:cubicBezTo>
                  <a:cubicBezTo>
                    <a:pt x="30630" y="5268"/>
                    <a:pt x="15299" y="13071"/>
                    <a:pt x="7642" y="25116"/>
                  </a:cubicBezTo>
                  <a:cubicBezTo>
                    <a:pt x="1" y="37144"/>
                    <a:pt x="600" y="52637"/>
                    <a:pt x="9892" y="64131"/>
                  </a:cubicBezTo>
                  <a:cubicBezTo>
                    <a:pt x="19185" y="75609"/>
                    <a:pt x="36944" y="74120"/>
                    <a:pt x="51822" y="81405"/>
                  </a:cubicBezTo>
                  <a:cubicBezTo>
                    <a:pt x="57380" y="84127"/>
                    <a:pt x="63151" y="85621"/>
                    <a:pt x="68567" y="85621"/>
                  </a:cubicBezTo>
                  <a:cubicBezTo>
                    <a:pt x="77645" y="85621"/>
                    <a:pt x="85724" y="81420"/>
                    <a:pt x="90125" y="71756"/>
                  </a:cubicBezTo>
                  <a:cubicBezTo>
                    <a:pt x="97167" y="56328"/>
                    <a:pt x="86563" y="50549"/>
                    <a:pt x="84734" y="32708"/>
                  </a:cubicBezTo>
                  <a:cubicBezTo>
                    <a:pt x="83326" y="18847"/>
                    <a:pt x="73315" y="1"/>
                    <a:pt x="519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6" name="Google Shape;1856;p63"/>
            <p:cNvGrpSpPr/>
            <p:nvPr/>
          </p:nvGrpSpPr>
          <p:grpSpPr>
            <a:xfrm>
              <a:off x="6545809" y="1892772"/>
              <a:ext cx="824726" cy="2361179"/>
              <a:chOff x="6545809" y="1892772"/>
              <a:chExt cx="824726" cy="2361179"/>
            </a:xfrm>
          </p:grpSpPr>
          <p:sp>
            <p:nvSpPr>
              <p:cNvPr id="1857" name="Google Shape;1857;p63"/>
              <p:cNvSpPr/>
              <p:nvPr/>
            </p:nvSpPr>
            <p:spPr>
              <a:xfrm>
                <a:off x="6565500" y="4100992"/>
                <a:ext cx="678568" cy="152960"/>
              </a:xfrm>
              <a:custGeom>
                <a:rect b="b" l="l" r="r" t="t"/>
                <a:pathLst>
                  <a:path extrusionOk="0" h="4777" w="21192">
                    <a:moveTo>
                      <a:pt x="10604" y="0"/>
                    </a:moveTo>
                    <a:cubicBezTo>
                      <a:pt x="4744" y="0"/>
                      <a:pt x="1" y="1069"/>
                      <a:pt x="1" y="2396"/>
                    </a:cubicBezTo>
                    <a:cubicBezTo>
                      <a:pt x="1" y="3708"/>
                      <a:pt x="4744" y="4776"/>
                      <a:pt x="10604" y="4776"/>
                    </a:cubicBezTo>
                    <a:cubicBezTo>
                      <a:pt x="16449" y="4776"/>
                      <a:pt x="21192" y="3708"/>
                      <a:pt x="21192" y="2396"/>
                    </a:cubicBezTo>
                    <a:cubicBezTo>
                      <a:pt x="21192" y="1069"/>
                      <a:pt x="16449" y="0"/>
                      <a:pt x="10604"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3"/>
              <p:cNvSpPr/>
              <p:nvPr/>
            </p:nvSpPr>
            <p:spPr>
              <a:xfrm>
                <a:off x="6545809" y="2449589"/>
                <a:ext cx="129105" cy="532909"/>
              </a:xfrm>
              <a:custGeom>
                <a:rect b="b" l="l" r="r" t="t"/>
                <a:pathLst>
                  <a:path extrusionOk="0" h="16643" w="4032">
                    <a:moveTo>
                      <a:pt x="3044" y="0"/>
                    </a:moveTo>
                    <a:cubicBezTo>
                      <a:pt x="3044" y="0"/>
                      <a:pt x="1619" y="874"/>
                      <a:pt x="1636" y="1263"/>
                    </a:cubicBezTo>
                    <a:cubicBezTo>
                      <a:pt x="1652" y="1635"/>
                      <a:pt x="1101" y="8645"/>
                      <a:pt x="1037" y="9536"/>
                    </a:cubicBezTo>
                    <a:cubicBezTo>
                      <a:pt x="972" y="10410"/>
                      <a:pt x="130" y="12207"/>
                      <a:pt x="65" y="13032"/>
                    </a:cubicBezTo>
                    <a:cubicBezTo>
                      <a:pt x="0" y="13858"/>
                      <a:pt x="211" y="14684"/>
                      <a:pt x="454" y="15056"/>
                    </a:cubicBezTo>
                    <a:cubicBezTo>
                      <a:pt x="697" y="15445"/>
                      <a:pt x="1587" y="16643"/>
                      <a:pt x="1587" y="16643"/>
                    </a:cubicBezTo>
                    <a:lnTo>
                      <a:pt x="3951" y="12968"/>
                    </a:lnTo>
                    <a:cubicBezTo>
                      <a:pt x="4015" y="12174"/>
                      <a:pt x="4032" y="11365"/>
                      <a:pt x="3999" y="10572"/>
                    </a:cubicBezTo>
                    <a:cubicBezTo>
                      <a:pt x="3951" y="8807"/>
                      <a:pt x="3044" y="0"/>
                      <a:pt x="304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3"/>
              <p:cNvSpPr/>
              <p:nvPr/>
            </p:nvSpPr>
            <p:spPr>
              <a:xfrm>
                <a:off x="6671253" y="1892772"/>
                <a:ext cx="522534" cy="575560"/>
              </a:xfrm>
              <a:custGeom>
                <a:rect b="b" l="l" r="r" t="t"/>
                <a:pathLst>
                  <a:path extrusionOk="0" h="17975" w="16319">
                    <a:moveTo>
                      <a:pt x="8463" y="0"/>
                    </a:moveTo>
                    <a:cubicBezTo>
                      <a:pt x="8342" y="0"/>
                      <a:pt x="8273" y="4"/>
                      <a:pt x="8273" y="4"/>
                    </a:cubicBezTo>
                    <a:cubicBezTo>
                      <a:pt x="8273" y="4"/>
                      <a:pt x="8212" y="0"/>
                      <a:pt x="8104" y="0"/>
                    </a:cubicBezTo>
                    <a:cubicBezTo>
                      <a:pt x="7516" y="0"/>
                      <a:pt x="5524" y="116"/>
                      <a:pt x="4306" y="1607"/>
                    </a:cubicBezTo>
                    <a:cubicBezTo>
                      <a:pt x="2866" y="3355"/>
                      <a:pt x="3173" y="6043"/>
                      <a:pt x="3173" y="6868"/>
                    </a:cubicBezTo>
                    <a:cubicBezTo>
                      <a:pt x="3157" y="7694"/>
                      <a:pt x="712" y="10106"/>
                      <a:pt x="988" y="11094"/>
                    </a:cubicBezTo>
                    <a:cubicBezTo>
                      <a:pt x="1247" y="12065"/>
                      <a:pt x="1975" y="12178"/>
                      <a:pt x="1749" y="13004"/>
                    </a:cubicBezTo>
                    <a:cubicBezTo>
                      <a:pt x="1506" y="13830"/>
                      <a:pt x="0" y="14315"/>
                      <a:pt x="227" y="15368"/>
                    </a:cubicBezTo>
                    <a:cubicBezTo>
                      <a:pt x="437" y="16404"/>
                      <a:pt x="1231" y="17877"/>
                      <a:pt x="1231" y="17877"/>
                    </a:cubicBezTo>
                    <a:lnTo>
                      <a:pt x="15801" y="17974"/>
                    </a:lnTo>
                    <a:cubicBezTo>
                      <a:pt x="15801" y="17974"/>
                      <a:pt x="16319" y="16452"/>
                      <a:pt x="15768" y="15287"/>
                    </a:cubicBezTo>
                    <a:cubicBezTo>
                      <a:pt x="15218" y="14137"/>
                      <a:pt x="14425" y="13765"/>
                      <a:pt x="14554" y="13215"/>
                    </a:cubicBezTo>
                    <a:cubicBezTo>
                      <a:pt x="14684" y="12664"/>
                      <a:pt x="15396" y="11353"/>
                      <a:pt x="15121" y="10365"/>
                    </a:cubicBezTo>
                    <a:cubicBezTo>
                      <a:pt x="14845" y="9378"/>
                      <a:pt x="13906" y="9103"/>
                      <a:pt x="13809" y="7354"/>
                    </a:cubicBezTo>
                    <a:cubicBezTo>
                      <a:pt x="13712" y="5590"/>
                      <a:pt x="13453" y="2692"/>
                      <a:pt x="12061" y="1283"/>
                    </a:cubicBezTo>
                    <a:cubicBezTo>
                      <a:pt x="10905" y="101"/>
                      <a:pt x="9058" y="0"/>
                      <a:pt x="846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3"/>
              <p:cNvSpPr/>
              <p:nvPr/>
            </p:nvSpPr>
            <p:spPr>
              <a:xfrm>
                <a:off x="6682139" y="4053830"/>
                <a:ext cx="194938" cy="165768"/>
              </a:xfrm>
              <a:custGeom>
                <a:rect b="b" l="l" r="r" t="t"/>
                <a:pathLst>
                  <a:path extrusionOk="0" h="5177" w="6088">
                    <a:moveTo>
                      <a:pt x="5974" y="0"/>
                    </a:moveTo>
                    <a:lnTo>
                      <a:pt x="3465" y="130"/>
                    </a:lnTo>
                    <a:cubicBezTo>
                      <a:pt x="3011" y="988"/>
                      <a:pt x="2461" y="1797"/>
                      <a:pt x="1846" y="2542"/>
                    </a:cubicBezTo>
                    <a:cubicBezTo>
                      <a:pt x="907" y="3578"/>
                      <a:pt x="0" y="4128"/>
                      <a:pt x="33" y="4679"/>
                    </a:cubicBezTo>
                    <a:cubicBezTo>
                      <a:pt x="52" y="5009"/>
                      <a:pt x="796" y="5176"/>
                      <a:pt x="1618" y="5176"/>
                    </a:cubicBezTo>
                    <a:cubicBezTo>
                      <a:pt x="2165" y="5176"/>
                      <a:pt x="2747" y="5103"/>
                      <a:pt x="3173" y="4954"/>
                    </a:cubicBezTo>
                    <a:cubicBezTo>
                      <a:pt x="4242" y="4565"/>
                      <a:pt x="5035" y="3805"/>
                      <a:pt x="5245" y="3740"/>
                    </a:cubicBezTo>
                    <a:cubicBezTo>
                      <a:pt x="5456" y="3675"/>
                      <a:pt x="6071" y="3740"/>
                      <a:pt x="6087" y="2963"/>
                    </a:cubicBezTo>
                    <a:cubicBezTo>
                      <a:pt x="6087" y="2202"/>
                      <a:pt x="5974" y="0"/>
                      <a:pt x="597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3"/>
              <p:cNvSpPr/>
              <p:nvPr/>
            </p:nvSpPr>
            <p:spPr>
              <a:xfrm>
                <a:off x="6951662" y="4054342"/>
                <a:ext cx="206657" cy="164967"/>
              </a:xfrm>
              <a:custGeom>
                <a:rect b="b" l="l" r="r" t="t"/>
                <a:pathLst>
                  <a:path extrusionOk="0" h="5152" w="6454">
                    <a:moveTo>
                      <a:pt x="0" y="0"/>
                    </a:moveTo>
                    <a:cubicBezTo>
                      <a:pt x="0" y="0"/>
                      <a:pt x="114" y="2186"/>
                      <a:pt x="211" y="2963"/>
                    </a:cubicBezTo>
                    <a:cubicBezTo>
                      <a:pt x="308" y="3724"/>
                      <a:pt x="907" y="3675"/>
                      <a:pt x="1134" y="3724"/>
                    </a:cubicBezTo>
                    <a:cubicBezTo>
                      <a:pt x="1360" y="3772"/>
                      <a:pt x="2218" y="4549"/>
                      <a:pt x="3335" y="4922"/>
                    </a:cubicBezTo>
                    <a:cubicBezTo>
                      <a:pt x="3779" y="5076"/>
                      <a:pt x="4363" y="5151"/>
                      <a:pt x="4906" y="5151"/>
                    </a:cubicBezTo>
                    <a:cubicBezTo>
                      <a:pt x="5728" y="5151"/>
                      <a:pt x="6453" y="4978"/>
                      <a:pt x="6444" y="4647"/>
                    </a:cubicBezTo>
                    <a:cubicBezTo>
                      <a:pt x="6427" y="4096"/>
                      <a:pt x="5456" y="3562"/>
                      <a:pt x="4420" y="2510"/>
                    </a:cubicBezTo>
                    <a:cubicBezTo>
                      <a:pt x="3708" y="1781"/>
                      <a:pt x="3076" y="972"/>
                      <a:pt x="2542" y="114"/>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3"/>
              <p:cNvSpPr/>
              <p:nvPr/>
            </p:nvSpPr>
            <p:spPr>
              <a:xfrm>
                <a:off x="6652075" y="3117700"/>
                <a:ext cx="505948" cy="951186"/>
              </a:xfrm>
              <a:custGeom>
                <a:rect b="b" l="l" r="r" t="t"/>
                <a:pathLst>
                  <a:path extrusionOk="0" h="29706" w="15801">
                    <a:moveTo>
                      <a:pt x="16" y="1"/>
                    </a:moveTo>
                    <a:lnTo>
                      <a:pt x="0" y="438"/>
                    </a:lnTo>
                    <a:cubicBezTo>
                      <a:pt x="0" y="438"/>
                      <a:pt x="340" y="11835"/>
                      <a:pt x="777" y="14085"/>
                    </a:cubicBezTo>
                    <a:cubicBezTo>
                      <a:pt x="1231" y="16336"/>
                      <a:pt x="3238" y="29206"/>
                      <a:pt x="3238" y="29206"/>
                    </a:cubicBezTo>
                    <a:cubicBezTo>
                      <a:pt x="3819" y="29450"/>
                      <a:pt x="4443" y="29579"/>
                      <a:pt x="5070" y="29579"/>
                    </a:cubicBezTo>
                    <a:cubicBezTo>
                      <a:pt x="5107" y="29579"/>
                      <a:pt x="5144" y="29579"/>
                      <a:pt x="5181" y="29578"/>
                    </a:cubicBezTo>
                    <a:lnTo>
                      <a:pt x="7366" y="29578"/>
                    </a:lnTo>
                    <a:lnTo>
                      <a:pt x="7577" y="19994"/>
                    </a:lnTo>
                    <a:lnTo>
                      <a:pt x="7641" y="6072"/>
                    </a:lnTo>
                    <a:lnTo>
                      <a:pt x="8742" y="29643"/>
                    </a:lnTo>
                    <a:cubicBezTo>
                      <a:pt x="8742" y="29643"/>
                      <a:pt x="10680" y="29705"/>
                      <a:pt x="11620" y="29705"/>
                    </a:cubicBezTo>
                    <a:cubicBezTo>
                      <a:pt x="11856" y="29705"/>
                      <a:pt x="12029" y="29701"/>
                      <a:pt x="12093" y="29691"/>
                    </a:cubicBezTo>
                    <a:cubicBezTo>
                      <a:pt x="12417" y="29627"/>
                      <a:pt x="12692" y="29578"/>
                      <a:pt x="12692" y="29578"/>
                    </a:cubicBezTo>
                    <a:lnTo>
                      <a:pt x="14619" y="14668"/>
                    </a:lnTo>
                    <a:lnTo>
                      <a:pt x="15736" y="4760"/>
                    </a:lnTo>
                    <a:lnTo>
                      <a:pt x="15801" y="810"/>
                    </a:lnTo>
                    <a:cubicBezTo>
                      <a:pt x="15801" y="810"/>
                      <a:pt x="6524" y="487"/>
                      <a:pt x="3821" y="276"/>
                    </a:cubicBezTo>
                    <a:cubicBezTo>
                      <a:pt x="1133" y="49"/>
                      <a:pt x="16" y="1"/>
                      <a:pt x="1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3"/>
              <p:cNvSpPr/>
              <p:nvPr/>
            </p:nvSpPr>
            <p:spPr>
              <a:xfrm>
                <a:off x="6662417" y="2310665"/>
                <a:ext cx="478507" cy="858360"/>
              </a:xfrm>
              <a:custGeom>
                <a:rect b="b" l="l" r="r" t="t"/>
                <a:pathLst>
                  <a:path extrusionOk="0" h="26807" w="14944">
                    <a:moveTo>
                      <a:pt x="6234" y="1"/>
                    </a:moveTo>
                    <a:lnTo>
                      <a:pt x="4582" y="1862"/>
                    </a:lnTo>
                    <a:lnTo>
                      <a:pt x="1" y="5213"/>
                    </a:lnTo>
                    <a:lnTo>
                      <a:pt x="972" y="25482"/>
                    </a:lnTo>
                    <a:cubicBezTo>
                      <a:pt x="972" y="25482"/>
                      <a:pt x="4631" y="26470"/>
                      <a:pt x="7772" y="26745"/>
                    </a:cubicBezTo>
                    <a:cubicBezTo>
                      <a:pt x="8271" y="26789"/>
                      <a:pt x="8792" y="26807"/>
                      <a:pt x="9316" y="26807"/>
                    </a:cubicBezTo>
                    <a:cubicBezTo>
                      <a:pt x="12091" y="26807"/>
                      <a:pt x="14943" y="26292"/>
                      <a:pt x="14943" y="26292"/>
                    </a:cubicBezTo>
                    <a:lnTo>
                      <a:pt x="14344" y="5052"/>
                    </a:lnTo>
                    <a:cubicBezTo>
                      <a:pt x="14344" y="5052"/>
                      <a:pt x="12564" y="2413"/>
                      <a:pt x="11641" y="1700"/>
                    </a:cubicBezTo>
                    <a:cubicBezTo>
                      <a:pt x="10734" y="1004"/>
                      <a:pt x="10313" y="341"/>
                      <a:pt x="9099" y="227"/>
                    </a:cubicBezTo>
                    <a:cubicBezTo>
                      <a:pt x="7885" y="114"/>
                      <a:pt x="6234" y="1"/>
                      <a:pt x="6234"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3"/>
              <p:cNvSpPr/>
              <p:nvPr/>
            </p:nvSpPr>
            <p:spPr>
              <a:xfrm>
                <a:off x="6593483" y="2311722"/>
                <a:ext cx="268552" cy="1003059"/>
              </a:xfrm>
              <a:custGeom>
                <a:rect b="b" l="l" r="r" t="t"/>
                <a:pathLst>
                  <a:path extrusionOk="0" h="31326" w="8387">
                    <a:moveTo>
                      <a:pt x="8387" y="0"/>
                    </a:moveTo>
                    <a:lnTo>
                      <a:pt x="6476" y="971"/>
                    </a:lnTo>
                    <a:lnTo>
                      <a:pt x="1555" y="4306"/>
                    </a:lnTo>
                    <a:lnTo>
                      <a:pt x="2332" y="16642"/>
                    </a:lnTo>
                    <a:lnTo>
                      <a:pt x="2073" y="17873"/>
                    </a:lnTo>
                    <a:lnTo>
                      <a:pt x="1" y="20252"/>
                    </a:lnTo>
                    <a:lnTo>
                      <a:pt x="875" y="24429"/>
                    </a:lnTo>
                    <a:lnTo>
                      <a:pt x="487" y="30338"/>
                    </a:lnTo>
                    <a:cubicBezTo>
                      <a:pt x="487" y="30338"/>
                      <a:pt x="2445" y="30986"/>
                      <a:pt x="3773" y="31148"/>
                    </a:cubicBezTo>
                    <a:cubicBezTo>
                      <a:pt x="4744" y="31261"/>
                      <a:pt x="5748" y="31309"/>
                      <a:pt x="6735" y="31326"/>
                    </a:cubicBezTo>
                    <a:lnTo>
                      <a:pt x="6897" y="23264"/>
                    </a:lnTo>
                    <a:cubicBezTo>
                      <a:pt x="6897" y="23264"/>
                      <a:pt x="7561" y="9891"/>
                      <a:pt x="7626" y="9309"/>
                    </a:cubicBezTo>
                    <a:cubicBezTo>
                      <a:pt x="7707" y="8710"/>
                      <a:pt x="8387" y="0"/>
                      <a:pt x="83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3"/>
              <p:cNvSpPr/>
              <p:nvPr/>
            </p:nvSpPr>
            <p:spPr>
              <a:xfrm>
                <a:off x="6849014" y="2259885"/>
                <a:ext cx="151935" cy="280463"/>
              </a:xfrm>
              <a:custGeom>
                <a:rect b="b" l="l" r="r" t="t"/>
                <a:pathLst>
                  <a:path extrusionOk="0" h="8759" w="4745">
                    <a:moveTo>
                      <a:pt x="1" y="0"/>
                    </a:moveTo>
                    <a:cubicBezTo>
                      <a:pt x="1" y="1"/>
                      <a:pt x="859" y="5699"/>
                      <a:pt x="1523" y="7010"/>
                    </a:cubicBezTo>
                    <a:cubicBezTo>
                      <a:pt x="2203" y="8321"/>
                      <a:pt x="2381" y="8758"/>
                      <a:pt x="2381" y="8758"/>
                    </a:cubicBezTo>
                    <a:cubicBezTo>
                      <a:pt x="2381" y="8758"/>
                      <a:pt x="3854" y="4323"/>
                      <a:pt x="4145" y="3659"/>
                    </a:cubicBezTo>
                    <a:cubicBezTo>
                      <a:pt x="4437" y="3011"/>
                      <a:pt x="4744" y="648"/>
                      <a:pt x="4744" y="648"/>
                    </a:cubicBezTo>
                    <a:lnTo>
                      <a:pt x="4744" y="648"/>
                    </a:lnTo>
                    <a:cubicBezTo>
                      <a:pt x="4744" y="648"/>
                      <a:pt x="3888" y="924"/>
                      <a:pt x="2813" y="924"/>
                    </a:cubicBezTo>
                    <a:cubicBezTo>
                      <a:pt x="1904" y="924"/>
                      <a:pt x="839" y="727"/>
                      <a:pt x="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3"/>
              <p:cNvSpPr/>
              <p:nvPr/>
            </p:nvSpPr>
            <p:spPr>
              <a:xfrm>
                <a:off x="6768170" y="2121954"/>
                <a:ext cx="63848" cy="87447"/>
              </a:xfrm>
              <a:custGeom>
                <a:rect b="b" l="l" r="r" t="t"/>
                <a:pathLst>
                  <a:path extrusionOk="0" h="2731" w="1994">
                    <a:moveTo>
                      <a:pt x="814" y="0"/>
                    </a:moveTo>
                    <a:cubicBezTo>
                      <a:pt x="670" y="0"/>
                      <a:pt x="519" y="94"/>
                      <a:pt x="389" y="374"/>
                    </a:cubicBezTo>
                    <a:cubicBezTo>
                      <a:pt x="1" y="1200"/>
                      <a:pt x="988" y="2430"/>
                      <a:pt x="1279" y="2592"/>
                    </a:cubicBezTo>
                    <a:cubicBezTo>
                      <a:pt x="1447" y="2691"/>
                      <a:pt x="1570" y="2731"/>
                      <a:pt x="1660" y="2731"/>
                    </a:cubicBezTo>
                    <a:cubicBezTo>
                      <a:pt x="1993" y="2731"/>
                      <a:pt x="1862" y="2187"/>
                      <a:pt x="1862" y="2187"/>
                    </a:cubicBezTo>
                    <a:lnTo>
                      <a:pt x="1360" y="374"/>
                    </a:lnTo>
                    <a:cubicBezTo>
                      <a:pt x="1360" y="374"/>
                      <a:pt x="1101" y="0"/>
                      <a:pt x="81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3"/>
              <p:cNvSpPr/>
              <p:nvPr/>
            </p:nvSpPr>
            <p:spPr>
              <a:xfrm>
                <a:off x="7031898" y="2132647"/>
                <a:ext cx="58180" cy="88695"/>
              </a:xfrm>
              <a:custGeom>
                <a:rect b="b" l="l" r="r" t="t"/>
                <a:pathLst>
                  <a:path extrusionOk="0" h="2770" w="1817">
                    <a:moveTo>
                      <a:pt x="887" y="0"/>
                    </a:moveTo>
                    <a:cubicBezTo>
                      <a:pt x="592" y="0"/>
                      <a:pt x="360" y="396"/>
                      <a:pt x="360" y="396"/>
                    </a:cubicBezTo>
                    <a:lnTo>
                      <a:pt x="68" y="2242"/>
                    </a:lnTo>
                    <a:cubicBezTo>
                      <a:pt x="68" y="2242"/>
                      <a:pt x="0" y="2770"/>
                      <a:pt x="319" y="2770"/>
                    </a:cubicBezTo>
                    <a:cubicBezTo>
                      <a:pt x="410" y="2770"/>
                      <a:pt x="534" y="2726"/>
                      <a:pt x="700" y="2614"/>
                    </a:cubicBezTo>
                    <a:cubicBezTo>
                      <a:pt x="959" y="2420"/>
                      <a:pt x="1817" y="1157"/>
                      <a:pt x="1331" y="348"/>
                    </a:cubicBezTo>
                    <a:cubicBezTo>
                      <a:pt x="1181" y="88"/>
                      <a:pt x="1027" y="0"/>
                      <a:pt x="8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3"/>
              <p:cNvSpPr/>
              <p:nvPr/>
            </p:nvSpPr>
            <p:spPr>
              <a:xfrm>
                <a:off x="6807552" y="2025581"/>
                <a:ext cx="241591" cy="290902"/>
              </a:xfrm>
              <a:custGeom>
                <a:rect b="b" l="l" r="r" t="t"/>
                <a:pathLst>
                  <a:path extrusionOk="0" h="9085" w="7545">
                    <a:moveTo>
                      <a:pt x="4841" y="1"/>
                    </a:moveTo>
                    <a:cubicBezTo>
                      <a:pt x="4388" y="616"/>
                      <a:pt x="3821" y="1134"/>
                      <a:pt x="3174" y="1522"/>
                    </a:cubicBezTo>
                    <a:cubicBezTo>
                      <a:pt x="2105" y="2154"/>
                      <a:pt x="1" y="2640"/>
                      <a:pt x="1" y="2640"/>
                    </a:cubicBezTo>
                    <a:cubicBezTo>
                      <a:pt x="1" y="2640"/>
                      <a:pt x="697" y="6476"/>
                      <a:pt x="1069" y="7399"/>
                    </a:cubicBezTo>
                    <a:cubicBezTo>
                      <a:pt x="1458" y="8322"/>
                      <a:pt x="2769" y="8856"/>
                      <a:pt x="3514" y="9034"/>
                    </a:cubicBezTo>
                    <a:cubicBezTo>
                      <a:pt x="3672" y="9069"/>
                      <a:pt x="3832" y="9085"/>
                      <a:pt x="3991" y="9085"/>
                    </a:cubicBezTo>
                    <a:cubicBezTo>
                      <a:pt x="5180" y="9085"/>
                      <a:pt x="6334" y="8182"/>
                      <a:pt x="6719" y="7253"/>
                    </a:cubicBezTo>
                    <a:cubicBezTo>
                      <a:pt x="7156" y="6201"/>
                      <a:pt x="7545" y="3174"/>
                      <a:pt x="7545" y="3174"/>
                    </a:cubicBezTo>
                    <a:cubicBezTo>
                      <a:pt x="7545" y="3174"/>
                      <a:pt x="7367" y="3125"/>
                      <a:pt x="6574" y="2429"/>
                    </a:cubicBezTo>
                    <a:cubicBezTo>
                      <a:pt x="5764" y="1733"/>
                      <a:pt x="4841" y="1"/>
                      <a:pt x="484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3"/>
              <p:cNvSpPr/>
              <p:nvPr/>
            </p:nvSpPr>
            <p:spPr>
              <a:xfrm>
                <a:off x="7172998" y="2412257"/>
                <a:ext cx="178351" cy="450649"/>
              </a:xfrm>
              <a:custGeom>
                <a:rect b="b" l="l" r="r" t="t"/>
                <a:pathLst>
                  <a:path extrusionOk="0" h="14074" w="5570">
                    <a:moveTo>
                      <a:pt x="0" y="1"/>
                    </a:moveTo>
                    <a:lnTo>
                      <a:pt x="97" y="7723"/>
                    </a:lnTo>
                    <a:cubicBezTo>
                      <a:pt x="97" y="7723"/>
                      <a:pt x="130" y="11560"/>
                      <a:pt x="372" y="11883"/>
                    </a:cubicBezTo>
                    <a:cubicBezTo>
                      <a:pt x="609" y="12198"/>
                      <a:pt x="2115" y="14074"/>
                      <a:pt x="3195" y="14074"/>
                    </a:cubicBezTo>
                    <a:cubicBezTo>
                      <a:pt x="3226" y="14074"/>
                      <a:pt x="3256" y="14072"/>
                      <a:pt x="3286" y="14069"/>
                    </a:cubicBezTo>
                    <a:cubicBezTo>
                      <a:pt x="4371" y="13956"/>
                      <a:pt x="5537" y="13146"/>
                      <a:pt x="5553" y="12434"/>
                    </a:cubicBezTo>
                    <a:cubicBezTo>
                      <a:pt x="5569" y="11721"/>
                      <a:pt x="2056" y="2283"/>
                      <a:pt x="1619" y="1409"/>
                    </a:cubicBezTo>
                    <a:cubicBezTo>
                      <a:pt x="1182" y="551"/>
                      <a:pt x="0" y="1"/>
                      <a:pt x="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3"/>
              <p:cNvSpPr/>
              <p:nvPr/>
            </p:nvSpPr>
            <p:spPr>
              <a:xfrm>
                <a:off x="6994693" y="2331413"/>
                <a:ext cx="221354" cy="998448"/>
              </a:xfrm>
              <a:custGeom>
                <a:rect b="b" l="l" r="r" t="t"/>
                <a:pathLst>
                  <a:path extrusionOk="0" h="31182" w="6913">
                    <a:moveTo>
                      <a:pt x="0" y="0"/>
                    </a:moveTo>
                    <a:lnTo>
                      <a:pt x="583" y="18860"/>
                    </a:lnTo>
                    <a:lnTo>
                      <a:pt x="777" y="30743"/>
                    </a:lnTo>
                    <a:cubicBezTo>
                      <a:pt x="1878" y="31018"/>
                      <a:pt x="3011" y="31164"/>
                      <a:pt x="4144" y="31180"/>
                    </a:cubicBezTo>
                    <a:cubicBezTo>
                      <a:pt x="4188" y="31181"/>
                      <a:pt x="4231" y="31181"/>
                      <a:pt x="4274" y="31181"/>
                    </a:cubicBezTo>
                    <a:cubicBezTo>
                      <a:pt x="5185" y="31181"/>
                      <a:pt x="6078" y="31018"/>
                      <a:pt x="6913" y="30678"/>
                    </a:cubicBezTo>
                    <a:cubicBezTo>
                      <a:pt x="6913" y="30678"/>
                      <a:pt x="6573" y="23296"/>
                      <a:pt x="6508" y="22082"/>
                    </a:cubicBezTo>
                    <a:cubicBezTo>
                      <a:pt x="6443" y="20884"/>
                      <a:pt x="6055" y="18569"/>
                      <a:pt x="6055" y="18569"/>
                    </a:cubicBezTo>
                    <a:lnTo>
                      <a:pt x="5569" y="2526"/>
                    </a:lnTo>
                    <a:cubicBezTo>
                      <a:pt x="5569" y="2526"/>
                      <a:pt x="1133" y="437"/>
                      <a:pt x="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3"/>
              <p:cNvSpPr/>
              <p:nvPr/>
            </p:nvSpPr>
            <p:spPr>
              <a:xfrm>
                <a:off x="6999848" y="2559474"/>
                <a:ext cx="304862" cy="409088"/>
              </a:xfrm>
              <a:custGeom>
                <a:rect b="b" l="l" r="r" t="t"/>
                <a:pathLst>
                  <a:path extrusionOk="0" h="12776" w="9521">
                    <a:moveTo>
                      <a:pt x="2526" y="0"/>
                    </a:moveTo>
                    <a:lnTo>
                      <a:pt x="1" y="12110"/>
                    </a:lnTo>
                    <a:cubicBezTo>
                      <a:pt x="1" y="12110"/>
                      <a:pt x="1733" y="12660"/>
                      <a:pt x="2996" y="12725"/>
                    </a:cubicBezTo>
                    <a:cubicBezTo>
                      <a:pt x="3838" y="12768"/>
                      <a:pt x="5284" y="12775"/>
                      <a:pt x="6155" y="12775"/>
                    </a:cubicBezTo>
                    <a:cubicBezTo>
                      <a:pt x="6590" y="12775"/>
                      <a:pt x="6881" y="12773"/>
                      <a:pt x="6881" y="12773"/>
                    </a:cubicBezTo>
                    <a:lnTo>
                      <a:pt x="9520" y="1490"/>
                    </a:lnTo>
                    <a:cubicBezTo>
                      <a:pt x="9520" y="1490"/>
                      <a:pt x="4340" y="988"/>
                      <a:pt x="252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3"/>
              <p:cNvSpPr/>
              <p:nvPr/>
            </p:nvSpPr>
            <p:spPr>
              <a:xfrm>
                <a:off x="7108707" y="2799990"/>
                <a:ext cx="66922" cy="120811"/>
              </a:xfrm>
              <a:custGeom>
                <a:rect b="b" l="l" r="r" t="t"/>
                <a:pathLst>
                  <a:path extrusionOk="0" h="3773" w="2090">
                    <a:moveTo>
                      <a:pt x="98" y="0"/>
                    </a:moveTo>
                    <a:lnTo>
                      <a:pt x="1" y="3772"/>
                    </a:lnTo>
                    <a:cubicBezTo>
                      <a:pt x="778" y="3335"/>
                      <a:pt x="2089" y="421"/>
                      <a:pt x="2089" y="421"/>
                    </a:cubicBezTo>
                    <a:lnTo>
                      <a:pt x="98" y="0"/>
                    </a:lnTo>
                    <a:close/>
                  </a:path>
                </a:pathLst>
              </a:custGeom>
              <a:solidFill>
                <a:srgbClr val="FFFFFF"/>
              </a:solid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3"/>
              <p:cNvSpPr/>
              <p:nvPr/>
            </p:nvSpPr>
            <p:spPr>
              <a:xfrm>
                <a:off x="7021108" y="2703553"/>
                <a:ext cx="136885" cy="142041"/>
              </a:xfrm>
              <a:custGeom>
                <a:rect b="b" l="l" r="r" t="t"/>
                <a:pathLst>
                  <a:path extrusionOk="0" h="4436" w="4275">
                    <a:moveTo>
                      <a:pt x="1166" y="1"/>
                    </a:moveTo>
                    <a:cubicBezTo>
                      <a:pt x="1004" y="1"/>
                      <a:pt x="810" y="389"/>
                      <a:pt x="988" y="551"/>
                    </a:cubicBezTo>
                    <a:cubicBezTo>
                      <a:pt x="1166" y="713"/>
                      <a:pt x="1765" y="762"/>
                      <a:pt x="1765" y="762"/>
                    </a:cubicBezTo>
                    <a:lnTo>
                      <a:pt x="2186" y="1377"/>
                    </a:lnTo>
                    <a:lnTo>
                      <a:pt x="308" y="1215"/>
                    </a:lnTo>
                    <a:cubicBezTo>
                      <a:pt x="308" y="1215"/>
                      <a:pt x="1" y="1539"/>
                      <a:pt x="65" y="1814"/>
                    </a:cubicBezTo>
                    <a:cubicBezTo>
                      <a:pt x="114" y="2008"/>
                      <a:pt x="195" y="2186"/>
                      <a:pt x="276" y="2364"/>
                    </a:cubicBezTo>
                    <a:cubicBezTo>
                      <a:pt x="260" y="2769"/>
                      <a:pt x="276" y="3174"/>
                      <a:pt x="325" y="3562"/>
                    </a:cubicBezTo>
                    <a:cubicBezTo>
                      <a:pt x="405" y="3902"/>
                      <a:pt x="729" y="4000"/>
                      <a:pt x="1199" y="4275"/>
                    </a:cubicBezTo>
                    <a:cubicBezTo>
                      <a:pt x="1407" y="4401"/>
                      <a:pt x="1841" y="4435"/>
                      <a:pt x="2249" y="4435"/>
                    </a:cubicBezTo>
                    <a:cubicBezTo>
                      <a:pt x="2729" y="4435"/>
                      <a:pt x="3174" y="4388"/>
                      <a:pt x="3174" y="4388"/>
                    </a:cubicBezTo>
                    <a:lnTo>
                      <a:pt x="3870" y="4388"/>
                    </a:lnTo>
                    <a:lnTo>
                      <a:pt x="4275" y="1636"/>
                    </a:lnTo>
                    <a:cubicBezTo>
                      <a:pt x="4275" y="1636"/>
                      <a:pt x="3740" y="875"/>
                      <a:pt x="3578" y="713"/>
                    </a:cubicBezTo>
                    <a:cubicBezTo>
                      <a:pt x="3400" y="535"/>
                      <a:pt x="2559" y="49"/>
                      <a:pt x="2381" y="49"/>
                    </a:cubicBezTo>
                    <a:cubicBezTo>
                      <a:pt x="2219" y="49"/>
                      <a:pt x="1344" y="1"/>
                      <a:pt x="116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3"/>
              <p:cNvSpPr/>
              <p:nvPr/>
            </p:nvSpPr>
            <p:spPr>
              <a:xfrm>
                <a:off x="7108707" y="2747097"/>
                <a:ext cx="261828" cy="173708"/>
              </a:xfrm>
              <a:custGeom>
                <a:rect b="b" l="l" r="r" t="t"/>
                <a:pathLst>
                  <a:path extrusionOk="0" h="5425" w="8177">
                    <a:moveTo>
                      <a:pt x="1247" y="1"/>
                    </a:move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lnTo>
                      <a:pt x="6104" y="665"/>
                    </a:lnTo>
                    <a:lnTo>
                      <a:pt x="1247"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3"/>
              <p:cNvSpPr/>
              <p:nvPr/>
            </p:nvSpPr>
            <p:spPr>
              <a:xfrm>
                <a:off x="7108707" y="2747097"/>
                <a:ext cx="261828" cy="173708"/>
              </a:xfrm>
              <a:custGeom>
                <a:rect b="b" l="l" r="r" t="t"/>
                <a:pathLst>
                  <a:path extrusionOk="0" fill="none" h="5425" w="8177">
                    <a:moveTo>
                      <a:pt x="6104" y="665"/>
                    </a:moveTo>
                    <a:lnTo>
                      <a:pt x="1247" y="1"/>
                    </a:ln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3"/>
              <p:cNvSpPr/>
              <p:nvPr/>
            </p:nvSpPr>
            <p:spPr>
              <a:xfrm>
                <a:off x="6584678" y="2877216"/>
                <a:ext cx="137910" cy="105250"/>
              </a:xfrm>
              <a:custGeom>
                <a:rect b="b" l="l" r="r" t="t"/>
                <a:pathLst>
                  <a:path extrusionOk="0" h="3287" w="4307">
                    <a:moveTo>
                      <a:pt x="2219" y="0"/>
                    </a:moveTo>
                    <a:cubicBezTo>
                      <a:pt x="681" y="0"/>
                      <a:pt x="1" y="1603"/>
                      <a:pt x="1" y="1603"/>
                    </a:cubicBezTo>
                    <a:lnTo>
                      <a:pt x="600" y="2639"/>
                    </a:lnTo>
                    <a:lnTo>
                      <a:pt x="2915" y="1862"/>
                    </a:lnTo>
                    <a:lnTo>
                      <a:pt x="2947" y="2250"/>
                    </a:lnTo>
                    <a:cubicBezTo>
                      <a:pt x="2947" y="2250"/>
                      <a:pt x="3433" y="3287"/>
                      <a:pt x="3773" y="3287"/>
                    </a:cubicBezTo>
                    <a:cubicBezTo>
                      <a:pt x="4096" y="3287"/>
                      <a:pt x="4307" y="3125"/>
                      <a:pt x="4129" y="2849"/>
                    </a:cubicBezTo>
                    <a:cubicBezTo>
                      <a:pt x="3951" y="2574"/>
                      <a:pt x="3918" y="1166"/>
                      <a:pt x="3643" y="939"/>
                    </a:cubicBezTo>
                    <a:cubicBezTo>
                      <a:pt x="3352" y="713"/>
                      <a:pt x="2219" y="0"/>
                      <a:pt x="2219"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63"/>
            <p:cNvGrpSpPr/>
            <p:nvPr/>
          </p:nvGrpSpPr>
          <p:grpSpPr>
            <a:xfrm>
              <a:off x="5682268" y="1712449"/>
              <a:ext cx="806049" cy="2541502"/>
              <a:chOff x="5682268" y="1712449"/>
              <a:chExt cx="806049" cy="2541502"/>
            </a:xfrm>
          </p:grpSpPr>
          <p:sp>
            <p:nvSpPr>
              <p:cNvPr id="1878" name="Google Shape;1878;p63"/>
              <p:cNvSpPr/>
              <p:nvPr/>
            </p:nvSpPr>
            <p:spPr>
              <a:xfrm>
                <a:off x="5776623" y="4100992"/>
                <a:ext cx="678568" cy="152960"/>
              </a:xfrm>
              <a:custGeom>
                <a:rect b="b" l="l" r="r" t="t"/>
                <a:pathLst>
                  <a:path extrusionOk="0" h="4777" w="21192">
                    <a:moveTo>
                      <a:pt x="10588" y="0"/>
                    </a:moveTo>
                    <a:cubicBezTo>
                      <a:pt x="4743" y="0"/>
                      <a:pt x="0" y="1069"/>
                      <a:pt x="0" y="2396"/>
                    </a:cubicBezTo>
                    <a:cubicBezTo>
                      <a:pt x="0" y="3708"/>
                      <a:pt x="4743" y="4776"/>
                      <a:pt x="10588" y="4776"/>
                    </a:cubicBezTo>
                    <a:cubicBezTo>
                      <a:pt x="16448" y="4776"/>
                      <a:pt x="21191" y="3708"/>
                      <a:pt x="21191" y="2396"/>
                    </a:cubicBezTo>
                    <a:cubicBezTo>
                      <a:pt x="21191"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3"/>
              <p:cNvSpPr/>
              <p:nvPr/>
            </p:nvSpPr>
            <p:spPr>
              <a:xfrm>
                <a:off x="6356106" y="2360933"/>
                <a:ext cx="132211" cy="598262"/>
              </a:xfrm>
              <a:custGeom>
                <a:rect b="b" l="l" r="r" t="t"/>
                <a:pathLst>
                  <a:path extrusionOk="0" h="18684" w="4129">
                    <a:moveTo>
                      <a:pt x="761" y="1"/>
                    </a:moveTo>
                    <a:cubicBezTo>
                      <a:pt x="761" y="1"/>
                      <a:pt x="0" y="2284"/>
                      <a:pt x="33" y="3854"/>
                    </a:cubicBezTo>
                    <a:cubicBezTo>
                      <a:pt x="65" y="5408"/>
                      <a:pt x="1101" y="16433"/>
                      <a:pt x="1101" y="16433"/>
                    </a:cubicBezTo>
                    <a:lnTo>
                      <a:pt x="2817" y="18683"/>
                    </a:lnTo>
                    <a:cubicBezTo>
                      <a:pt x="3157" y="18311"/>
                      <a:pt x="3449" y="17906"/>
                      <a:pt x="3708" y="17501"/>
                    </a:cubicBezTo>
                    <a:cubicBezTo>
                      <a:pt x="3967" y="17016"/>
                      <a:pt x="4128" y="15283"/>
                      <a:pt x="3610" y="13940"/>
                    </a:cubicBezTo>
                    <a:cubicBezTo>
                      <a:pt x="3109" y="12596"/>
                      <a:pt x="2655" y="9536"/>
                      <a:pt x="2396" y="8257"/>
                    </a:cubicBezTo>
                    <a:cubicBezTo>
                      <a:pt x="2153" y="6962"/>
                      <a:pt x="761" y="1"/>
                      <a:pt x="76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3"/>
              <p:cNvSpPr/>
              <p:nvPr/>
            </p:nvSpPr>
            <p:spPr>
              <a:xfrm>
                <a:off x="6405349" y="2878241"/>
                <a:ext cx="56515" cy="109252"/>
              </a:xfrm>
              <a:custGeom>
                <a:rect b="b" l="l" r="r" t="t"/>
                <a:pathLst>
                  <a:path extrusionOk="0" h="3412" w="1765">
                    <a:moveTo>
                      <a:pt x="146" y="1"/>
                    </a:moveTo>
                    <a:cubicBezTo>
                      <a:pt x="146" y="1"/>
                      <a:pt x="0" y="1571"/>
                      <a:pt x="33" y="2202"/>
                    </a:cubicBezTo>
                    <a:cubicBezTo>
                      <a:pt x="47" y="2768"/>
                      <a:pt x="192" y="3411"/>
                      <a:pt x="373" y="3411"/>
                    </a:cubicBezTo>
                    <a:cubicBezTo>
                      <a:pt x="394" y="3411"/>
                      <a:pt x="415" y="3403"/>
                      <a:pt x="437" y="3384"/>
                    </a:cubicBezTo>
                    <a:cubicBezTo>
                      <a:pt x="648" y="3206"/>
                      <a:pt x="1457" y="2251"/>
                      <a:pt x="1603" y="1943"/>
                    </a:cubicBezTo>
                    <a:cubicBezTo>
                      <a:pt x="1765" y="1619"/>
                      <a:pt x="1619" y="1263"/>
                      <a:pt x="1425" y="972"/>
                    </a:cubicBezTo>
                    <a:cubicBezTo>
                      <a:pt x="1231" y="681"/>
                      <a:pt x="146" y="1"/>
                      <a:pt x="14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3"/>
              <p:cNvSpPr/>
              <p:nvPr/>
            </p:nvSpPr>
            <p:spPr>
              <a:xfrm>
                <a:off x="6069967" y="4087512"/>
                <a:ext cx="275308" cy="101631"/>
              </a:xfrm>
              <a:custGeom>
                <a:rect b="b" l="l" r="r" t="t"/>
                <a:pathLst>
                  <a:path extrusionOk="0" h="3174" w="8598">
                    <a:moveTo>
                      <a:pt x="373" y="0"/>
                    </a:moveTo>
                    <a:cubicBezTo>
                      <a:pt x="373" y="0"/>
                      <a:pt x="1" y="1668"/>
                      <a:pt x="211" y="2154"/>
                    </a:cubicBezTo>
                    <a:cubicBezTo>
                      <a:pt x="438" y="2639"/>
                      <a:pt x="2057" y="2477"/>
                      <a:pt x="2866" y="2688"/>
                    </a:cubicBezTo>
                    <a:cubicBezTo>
                      <a:pt x="3676" y="2914"/>
                      <a:pt x="3741" y="3173"/>
                      <a:pt x="5780" y="3173"/>
                    </a:cubicBezTo>
                    <a:cubicBezTo>
                      <a:pt x="7820" y="3173"/>
                      <a:pt x="8597" y="2753"/>
                      <a:pt x="8387" y="2429"/>
                    </a:cubicBezTo>
                    <a:cubicBezTo>
                      <a:pt x="8160" y="2105"/>
                      <a:pt x="4744" y="438"/>
                      <a:pt x="4744" y="438"/>
                    </a:cubicBezTo>
                    <a:lnTo>
                      <a:pt x="37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3"/>
              <p:cNvSpPr/>
              <p:nvPr/>
            </p:nvSpPr>
            <p:spPr>
              <a:xfrm>
                <a:off x="5935205" y="4099007"/>
                <a:ext cx="231761" cy="120555"/>
              </a:xfrm>
              <a:custGeom>
                <a:rect b="b" l="l" r="r" t="t"/>
                <a:pathLst>
                  <a:path extrusionOk="0" h="3765" w="7238">
                    <a:moveTo>
                      <a:pt x="2268" y="0"/>
                    </a:moveTo>
                    <a:cubicBezTo>
                      <a:pt x="2169" y="0"/>
                      <a:pt x="2066" y="4"/>
                      <a:pt x="1960" y="14"/>
                    </a:cubicBezTo>
                    <a:cubicBezTo>
                      <a:pt x="292" y="176"/>
                      <a:pt x="1" y="1001"/>
                      <a:pt x="114" y="1519"/>
                    </a:cubicBezTo>
                    <a:cubicBezTo>
                      <a:pt x="244" y="2054"/>
                      <a:pt x="2526" y="3511"/>
                      <a:pt x="3611" y="3672"/>
                    </a:cubicBezTo>
                    <a:cubicBezTo>
                      <a:pt x="3985" y="3728"/>
                      <a:pt x="4473" y="3765"/>
                      <a:pt x="4962" y="3765"/>
                    </a:cubicBezTo>
                    <a:cubicBezTo>
                      <a:pt x="5890" y="3765"/>
                      <a:pt x="6819" y="3633"/>
                      <a:pt x="6978" y="3252"/>
                    </a:cubicBezTo>
                    <a:cubicBezTo>
                      <a:pt x="7237" y="2653"/>
                      <a:pt x="4404" y="937"/>
                      <a:pt x="4404" y="937"/>
                    </a:cubicBezTo>
                    <a:cubicBezTo>
                      <a:pt x="4404" y="937"/>
                      <a:pt x="3723" y="0"/>
                      <a:pt x="226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3"/>
              <p:cNvSpPr/>
              <p:nvPr/>
            </p:nvSpPr>
            <p:spPr>
              <a:xfrm>
                <a:off x="6069454" y="3166847"/>
                <a:ext cx="297594" cy="948240"/>
              </a:xfrm>
              <a:custGeom>
                <a:rect b="b" l="l" r="r" t="t"/>
                <a:pathLst>
                  <a:path extrusionOk="0" h="29614" w="9294">
                    <a:moveTo>
                      <a:pt x="8085" y="1"/>
                    </a:moveTo>
                    <a:cubicBezTo>
                      <a:pt x="6994" y="1"/>
                      <a:pt x="6282" y="2044"/>
                      <a:pt x="6282" y="2044"/>
                    </a:cubicBezTo>
                    <a:lnTo>
                      <a:pt x="762" y="2643"/>
                    </a:lnTo>
                    <a:cubicBezTo>
                      <a:pt x="762" y="2643"/>
                      <a:pt x="843" y="5492"/>
                      <a:pt x="843" y="5816"/>
                    </a:cubicBezTo>
                    <a:cubicBezTo>
                      <a:pt x="859" y="6139"/>
                      <a:pt x="665" y="17957"/>
                      <a:pt x="486" y="19463"/>
                    </a:cubicBezTo>
                    <a:cubicBezTo>
                      <a:pt x="308" y="20969"/>
                      <a:pt x="1" y="26133"/>
                      <a:pt x="1" y="26133"/>
                    </a:cubicBezTo>
                    <a:lnTo>
                      <a:pt x="406" y="29613"/>
                    </a:lnTo>
                    <a:cubicBezTo>
                      <a:pt x="406" y="29613"/>
                      <a:pt x="1652" y="29613"/>
                      <a:pt x="2559" y="29565"/>
                    </a:cubicBezTo>
                    <a:cubicBezTo>
                      <a:pt x="3303" y="29500"/>
                      <a:pt x="4032" y="29371"/>
                      <a:pt x="4744" y="29193"/>
                    </a:cubicBezTo>
                    <a:cubicBezTo>
                      <a:pt x="4744" y="29193"/>
                      <a:pt x="4744" y="28755"/>
                      <a:pt x="4679" y="28221"/>
                    </a:cubicBezTo>
                    <a:cubicBezTo>
                      <a:pt x="4598" y="27849"/>
                      <a:pt x="4598" y="27460"/>
                      <a:pt x="4647" y="27088"/>
                    </a:cubicBezTo>
                    <a:cubicBezTo>
                      <a:pt x="4777" y="25777"/>
                      <a:pt x="4987" y="24465"/>
                      <a:pt x="5246" y="23170"/>
                    </a:cubicBezTo>
                    <a:cubicBezTo>
                      <a:pt x="5732" y="20969"/>
                      <a:pt x="6622" y="18071"/>
                      <a:pt x="6913" y="16241"/>
                    </a:cubicBezTo>
                    <a:cubicBezTo>
                      <a:pt x="7189" y="14412"/>
                      <a:pt x="8808" y="1946"/>
                      <a:pt x="8808" y="1946"/>
                    </a:cubicBezTo>
                    <a:cubicBezTo>
                      <a:pt x="8808" y="1946"/>
                      <a:pt x="9293" y="117"/>
                      <a:pt x="8160" y="4"/>
                    </a:cubicBezTo>
                    <a:cubicBezTo>
                      <a:pt x="8135" y="2"/>
                      <a:pt x="8110" y="1"/>
                      <a:pt x="808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3"/>
              <p:cNvSpPr/>
              <p:nvPr/>
            </p:nvSpPr>
            <p:spPr>
              <a:xfrm>
                <a:off x="5909815" y="3241064"/>
                <a:ext cx="269064" cy="906678"/>
              </a:xfrm>
              <a:custGeom>
                <a:rect b="b" l="l" r="r" t="t"/>
                <a:pathLst>
                  <a:path extrusionOk="0" h="28316" w="8403">
                    <a:moveTo>
                      <a:pt x="1" y="1"/>
                    </a:moveTo>
                    <a:cubicBezTo>
                      <a:pt x="1" y="1"/>
                      <a:pt x="1" y="82"/>
                      <a:pt x="1" y="211"/>
                    </a:cubicBezTo>
                    <a:cubicBezTo>
                      <a:pt x="82" y="1684"/>
                      <a:pt x="519" y="10200"/>
                      <a:pt x="664" y="11770"/>
                    </a:cubicBezTo>
                    <a:cubicBezTo>
                      <a:pt x="810" y="13486"/>
                      <a:pt x="49" y="15364"/>
                      <a:pt x="98" y="16935"/>
                    </a:cubicBezTo>
                    <a:cubicBezTo>
                      <a:pt x="130" y="18489"/>
                      <a:pt x="502" y="26923"/>
                      <a:pt x="502" y="26923"/>
                    </a:cubicBezTo>
                    <a:lnTo>
                      <a:pt x="907" y="28315"/>
                    </a:lnTo>
                    <a:cubicBezTo>
                      <a:pt x="907" y="28315"/>
                      <a:pt x="1846" y="27684"/>
                      <a:pt x="2769" y="27684"/>
                    </a:cubicBezTo>
                    <a:cubicBezTo>
                      <a:pt x="3675" y="27684"/>
                      <a:pt x="5197" y="27733"/>
                      <a:pt x="5197" y="27733"/>
                    </a:cubicBezTo>
                    <a:cubicBezTo>
                      <a:pt x="5197" y="27733"/>
                      <a:pt x="5278" y="26599"/>
                      <a:pt x="5262" y="26227"/>
                    </a:cubicBezTo>
                    <a:cubicBezTo>
                      <a:pt x="5262" y="25855"/>
                      <a:pt x="5230" y="24511"/>
                      <a:pt x="5230" y="24511"/>
                    </a:cubicBezTo>
                    <a:cubicBezTo>
                      <a:pt x="5230" y="24511"/>
                      <a:pt x="6768" y="17469"/>
                      <a:pt x="6865" y="16870"/>
                    </a:cubicBezTo>
                    <a:cubicBezTo>
                      <a:pt x="6946" y="16287"/>
                      <a:pt x="8144" y="6072"/>
                      <a:pt x="8144" y="5748"/>
                    </a:cubicBezTo>
                    <a:cubicBezTo>
                      <a:pt x="8127" y="5424"/>
                      <a:pt x="8403" y="859"/>
                      <a:pt x="8403" y="859"/>
                    </a:cubicBez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3"/>
              <p:cNvSpPr/>
              <p:nvPr/>
            </p:nvSpPr>
            <p:spPr>
              <a:xfrm>
                <a:off x="5856442" y="2175199"/>
                <a:ext cx="578505" cy="1111094"/>
              </a:xfrm>
              <a:custGeom>
                <a:rect b="b" l="l" r="r" t="t"/>
                <a:pathLst>
                  <a:path extrusionOk="0" h="34700" w="18067">
                    <a:moveTo>
                      <a:pt x="9180" y="0"/>
                    </a:moveTo>
                    <a:cubicBezTo>
                      <a:pt x="8334" y="0"/>
                      <a:pt x="7852" y="298"/>
                      <a:pt x="7852" y="298"/>
                    </a:cubicBezTo>
                    <a:cubicBezTo>
                      <a:pt x="7852" y="298"/>
                      <a:pt x="6961" y="443"/>
                      <a:pt x="6621" y="832"/>
                    </a:cubicBezTo>
                    <a:cubicBezTo>
                      <a:pt x="6281" y="1220"/>
                      <a:pt x="5990" y="1641"/>
                      <a:pt x="5715" y="2079"/>
                    </a:cubicBezTo>
                    <a:cubicBezTo>
                      <a:pt x="5666" y="2224"/>
                      <a:pt x="437" y="5397"/>
                      <a:pt x="437" y="5397"/>
                    </a:cubicBezTo>
                    <a:lnTo>
                      <a:pt x="826" y="20518"/>
                    </a:lnTo>
                    <a:cubicBezTo>
                      <a:pt x="826" y="20518"/>
                      <a:pt x="971" y="22849"/>
                      <a:pt x="696" y="23642"/>
                    </a:cubicBezTo>
                    <a:cubicBezTo>
                      <a:pt x="227" y="25196"/>
                      <a:pt x="0" y="26815"/>
                      <a:pt x="33" y="28450"/>
                    </a:cubicBezTo>
                    <a:cubicBezTo>
                      <a:pt x="81" y="30377"/>
                      <a:pt x="194" y="33517"/>
                      <a:pt x="194" y="33517"/>
                    </a:cubicBezTo>
                    <a:cubicBezTo>
                      <a:pt x="194" y="33517"/>
                      <a:pt x="6184" y="34699"/>
                      <a:pt x="9050" y="34699"/>
                    </a:cubicBezTo>
                    <a:cubicBezTo>
                      <a:pt x="10831" y="34699"/>
                      <a:pt x="12595" y="34602"/>
                      <a:pt x="14344" y="34392"/>
                    </a:cubicBezTo>
                    <a:lnTo>
                      <a:pt x="14586" y="31915"/>
                    </a:lnTo>
                    <a:lnTo>
                      <a:pt x="14943" y="34456"/>
                    </a:lnTo>
                    <a:lnTo>
                      <a:pt x="16173" y="34052"/>
                    </a:lnTo>
                    <a:lnTo>
                      <a:pt x="17193" y="26556"/>
                    </a:lnTo>
                    <a:cubicBezTo>
                      <a:pt x="17193" y="26556"/>
                      <a:pt x="17889" y="24970"/>
                      <a:pt x="17889" y="24630"/>
                    </a:cubicBezTo>
                    <a:cubicBezTo>
                      <a:pt x="17873" y="24274"/>
                      <a:pt x="18067" y="23836"/>
                      <a:pt x="17857" y="23529"/>
                    </a:cubicBezTo>
                    <a:cubicBezTo>
                      <a:pt x="17646" y="23237"/>
                      <a:pt x="17290" y="22639"/>
                      <a:pt x="17290" y="22639"/>
                    </a:cubicBezTo>
                    <a:cubicBezTo>
                      <a:pt x="17290" y="22639"/>
                      <a:pt x="16367" y="6239"/>
                      <a:pt x="16367" y="5802"/>
                    </a:cubicBezTo>
                    <a:cubicBezTo>
                      <a:pt x="16367" y="5349"/>
                      <a:pt x="13664" y="2726"/>
                      <a:pt x="13469" y="2629"/>
                    </a:cubicBezTo>
                    <a:cubicBezTo>
                      <a:pt x="13259" y="2532"/>
                      <a:pt x="12029" y="686"/>
                      <a:pt x="10426" y="201"/>
                    </a:cubicBezTo>
                    <a:cubicBezTo>
                      <a:pt x="9953" y="52"/>
                      <a:pt x="9534" y="0"/>
                      <a:pt x="918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3"/>
              <p:cNvSpPr/>
              <p:nvPr/>
            </p:nvSpPr>
            <p:spPr>
              <a:xfrm>
                <a:off x="6100575" y="2178176"/>
                <a:ext cx="221354" cy="763389"/>
              </a:xfrm>
              <a:custGeom>
                <a:rect b="b" l="l" r="r" t="t"/>
                <a:pathLst>
                  <a:path extrusionOk="0" h="23841" w="6913">
                    <a:moveTo>
                      <a:pt x="1448" y="1"/>
                    </a:moveTo>
                    <a:cubicBezTo>
                      <a:pt x="787" y="1"/>
                      <a:pt x="209" y="249"/>
                      <a:pt x="0" y="949"/>
                    </a:cubicBezTo>
                    <a:cubicBezTo>
                      <a:pt x="49" y="2002"/>
                      <a:pt x="243" y="3054"/>
                      <a:pt x="567" y="4074"/>
                    </a:cubicBezTo>
                    <a:cubicBezTo>
                      <a:pt x="1101" y="5547"/>
                      <a:pt x="4630" y="15811"/>
                      <a:pt x="4630" y="15811"/>
                    </a:cubicBezTo>
                    <a:lnTo>
                      <a:pt x="6913" y="23841"/>
                    </a:lnTo>
                    <a:cubicBezTo>
                      <a:pt x="6913" y="23841"/>
                      <a:pt x="6605" y="15665"/>
                      <a:pt x="6605" y="15325"/>
                    </a:cubicBezTo>
                    <a:cubicBezTo>
                      <a:pt x="6589" y="14969"/>
                      <a:pt x="4873" y="3621"/>
                      <a:pt x="4873" y="3621"/>
                    </a:cubicBezTo>
                    <a:cubicBezTo>
                      <a:pt x="4873" y="3621"/>
                      <a:pt x="4582" y="1791"/>
                      <a:pt x="4112" y="1095"/>
                    </a:cubicBezTo>
                    <a:cubicBezTo>
                      <a:pt x="3831" y="663"/>
                      <a:pt x="2528" y="1"/>
                      <a:pt x="144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3"/>
              <p:cNvSpPr/>
              <p:nvPr/>
            </p:nvSpPr>
            <p:spPr>
              <a:xfrm>
                <a:off x="6047682" y="2183171"/>
                <a:ext cx="45661" cy="191832"/>
              </a:xfrm>
              <a:custGeom>
                <a:rect b="b" l="l" r="r" t="t"/>
                <a:pathLst>
                  <a:path extrusionOk="0" fill="none" h="5991" w="1426">
                    <a:moveTo>
                      <a:pt x="1425" y="0"/>
                    </a:moveTo>
                    <a:cubicBezTo>
                      <a:pt x="1425" y="0"/>
                      <a:pt x="1" y="146"/>
                      <a:pt x="244" y="2331"/>
                    </a:cubicBezTo>
                    <a:cubicBezTo>
                      <a:pt x="503" y="4501"/>
                      <a:pt x="843" y="5990"/>
                      <a:pt x="843"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3"/>
              <p:cNvSpPr/>
              <p:nvPr/>
            </p:nvSpPr>
            <p:spPr>
              <a:xfrm>
                <a:off x="6068942" y="2467199"/>
                <a:ext cx="114600" cy="147772"/>
              </a:xfrm>
              <a:custGeom>
                <a:rect b="b" l="l" r="r" t="t"/>
                <a:pathLst>
                  <a:path extrusionOk="0" fill="none" h="4615" w="3579">
                    <a:moveTo>
                      <a:pt x="1" y="1"/>
                    </a:moveTo>
                    <a:cubicBezTo>
                      <a:pt x="1" y="1"/>
                      <a:pt x="600" y="2526"/>
                      <a:pt x="1021" y="3222"/>
                    </a:cubicBezTo>
                    <a:cubicBezTo>
                      <a:pt x="1441" y="3918"/>
                      <a:pt x="2688" y="4615"/>
                      <a:pt x="3578" y="461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3"/>
              <p:cNvSpPr/>
              <p:nvPr/>
            </p:nvSpPr>
            <p:spPr>
              <a:xfrm>
                <a:off x="6126990" y="2448021"/>
                <a:ext cx="31668" cy="195450"/>
              </a:xfrm>
              <a:custGeom>
                <a:rect b="b" l="l" r="r" t="t"/>
                <a:pathLst>
                  <a:path extrusionOk="0" fill="none" h="6104" w="989">
                    <a:moveTo>
                      <a:pt x="98" y="1"/>
                    </a:moveTo>
                    <a:cubicBezTo>
                      <a:pt x="98" y="1"/>
                      <a:pt x="778" y="2931"/>
                      <a:pt x="875" y="3465"/>
                    </a:cubicBezTo>
                    <a:cubicBezTo>
                      <a:pt x="988" y="4016"/>
                      <a:pt x="632" y="5052"/>
                      <a:pt x="1" y="61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3"/>
              <p:cNvSpPr/>
              <p:nvPr/>
            </p:nvSpPr>
            <p:spPr>
              <a:xfrm>
                <a:off x="6115591" y="2634107"/>
                <a:ext cx="22318" cy="21517"/>
              </a:xfrm>
              <a:custGeom>
                <a:rect b="b" l="l" r="r" t="t"/>
                <a:pathLst>
                  <a:path extrusionOk="0" h="672" w="697">
                    <a:moveTo>
                      <a:pt x="367" y="1"/>
                    </a:moveTo>
                    <a:cubicBezTo>
                      <a:pt x="276" y="1"/>
                      <a:pt x="189" y="44"/>
                      <a:pt x="146" y="130"/>
                    </a:cubicBezTo>
                    <a:lnTo>
                      <a:pt x="82" y="260"/>
                    </a:lnTo>
                    <a:cubicBezTo>
                      <a:pt x="1" y="389"/>
                      <a:pt x="49" y="567"/>
                      <a:pt x="179" y="632"/>
                    </a:cubicBezTo>
                    <a:lnTo>
                      <a:pt x="195" y="632"/>
                    </a:lnTo>
                    <a:cubicBezTo>
                      <a:pt x="238" y="659"/>
                      <a:pt x="285" y="672"/>
                      <a:pt x="330" y="672"/>
                    </a:cubicBezTo>
                    <a:cubicBezTo>
                      <a:pt x="422" y="672"/>
                      <a:pt x="508" y="621"/>
                      <a:pt x="551" y="535"/>
                    </a:cubicBezTo>
                    <a:lnTo>
                      <a:pt x="632" y="405"/>
                    </a:lnTo>
                    <a:cubicBezTo>
                      <a:pt x="697" y="276"/>
                      <a:pt x="648" y="114"/>
                      <a:pt x="519" y="33"/>
                    </a:cubicBezTo>
                    <a:lnTo>
                      <a:pt x="502" y="33"/>
                    </a:lnTo>
                    <a:cubicBezTo>
                      <a:pt x="459" y="11"/>
                      <a:pt x="413" y="1"/>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3"/>
              <p:cNvSpPr/>
              <p:nvPr/>
            </p:nvSpPr>
            <p:spPr>
              <a:xfrm>
                <a:off x="6172102" y="2607660"/>
                <a:ext cx="22318" cy="17163"/>
              </a:xfrm>
              <a:custGeom>
                <a:rect b="b" l="l" r="r" t="t"/>
                <a:pathLst>
                  <a:path extrusionOk="0" h="536" w="697">
                    <a:moveTo>
                      <a:pt x="259" y="1"/>
                    </a:moveTo>
                    <a:cubicBezTo>
                      <a:pt x="114" y="1"/>
                      <a:pt x="0" y="114"/>
                      <a:pt x="0" y="260"/>
                    </a:cubicBezTo>
                    <a:cubicBezTo>
                      <a:pt x="0" y="406"/>
                      <a:pt x="114" y="535"/>
                      <a:pt x="275" y="535"/>
                    </a:cubicBezTo>
                    <a:lnTo>
                      <a:pt x="421" y="535"/>
                    </a:lnTo>
                    <a:cubicBezTo>
                      <a:pt x="567" y="535"/>
                      <a:pt x="696" y="422"/>
                      <a:pt x="696" y="276"/>
                    </a:cubicBezTo>
                    <a:cubicBezTo>
                      <a:pt x="696" y="130"/>
                      <a:pt x="567"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3"/>
              <p:cNvSpPr/>
              <p:nvPr/>
            </p:nvSpPr>
            <p:spPr>
              <a:xfrm>
                <a:off x="6055463" y="2368201"/>
                <a:ext cx="78321" cy="105250"/>
              </a:xfrm>
              <a:custGeom>
                <a:rect b="b" l="l" r="r" t="t"/>
                <a:pathLst>
                  <a:path extrusionOk="0" fill="none" h="3287" w="2446">
                    <a:moveTo>
                      <a:pt x="422" y="3287"/>
                    </a:moveTo>
                    <a:lnTo>
                      <a:pt x="82" y="1134"/>
                    </a:lnTo>
                    <a:cubicBezTo>
                      <a:pt x="1" y="664"/>
                      <a:pt x="292" y="227"/>
                      <a:pt x="745" y="114"/>
                    </a:cubicBezTo>
                    <a:lnTo>
                      <a:pt x="745" y="114"/>
                    </a:lnTo>
                    <a:cubicBezTo>
                      <a:pt x="1247" y="1"/>
                      <a:pt x="1733" y="308"/>
                      <a:pt x="1862" y="794"/>
                    </a:cubicBezTo>
                    <a:lnTo>
                      <a:pt x="2445" y="293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3"/>
              <p:cNvSpPr/>
              <p:nvPr/>
            </p:nvSpPr>
            <p:spPr>
              <a:xfrm>
                <a:off x="6291815" y="2454648"/>
                <a:ext cx="60166" cy="65577"/>
              </a:xfrm>
              <a:custGeom>
                <a:rect b="b" l="l" r="r" t="t"/>
                <a:pathLst>
                  <a:path extrusionOk="0" h="2048" w="1879">
                    <a:moveTo>
                      <a:pt x="905" y="0"/>
                    </a:moveTo>
                    <a:cubicBezTo>
                      <a:pt x="879" y="0"/>
                      <a:pt x="853" y="2"/>
                      <a:pt x="826" y="4"/>
                    </a:cubicBezTo>
                    <a:cubicBezTo>
                      <a:pt x="341" y="53"/>
                      <a:pt x="1" y="538"/>
                      <a:pt x="49" y="1105"/>
                    </a:cubicBezTo>
                    <a:cubicBezTo>
                      <a:pt x="111" y="1642"/>
                      <a:pt x="506" y="2048"/>
                      <a:pt x="961" y="2048"/>
                    </a:cubicBezTo>
                    <a:cubicBezTo>
                      <a:pt x="986" y="2048"/>
                      <a:pt x="1011" y="2047"/>
                      <a:pt x="1037" y="2044"/>
                    </a:cubicBezTo>
                    <a:cubicBezTo>
                      <a:pt x="1523" y="1995"/>
                      <a:pt x="1879" y="1494"/>
                      <a:pt x="1814" y="927"/>
                    </a:cubicBezTo>
                    <a:cubicBezTo>
                      <a:pt x="1768" y="406"/>
                      <a:pt x="1373" y="0"/>
                      <a:pt x="905"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3"/>
              <p:cNvSpPr/>
              <p:nvPr/>
            </p:nvSpPr>
            <p:spPr>
              <a:xfrm>
                <a:off x="6245166" y="2212179"/>
                <a:ext cx="82451" cy="266470"/>
              </a:xfrm>
              <a:custGeom>
                <a:rect b="b" l="l" r="r" t="t"/>
                <a:pathLst>
                  <a:path extrusionOk="0" fill="none" h="8322" w="2575">
                    <a:moveTo>
                      <a:pt x="1" y="1"/>
                    </a:moveTo>
                    <a:cubicBezTo>
                      <a:pt x="1" y="1"/>
                      <a:pt x="1960" y="2737"/>
                      <a:pt x="2575" y="8322"/>
                    </a:cubicBezTo>
                  </a:path>
                </a:pathLst>
              </a:custGeom>
              <a:noFill/>
              <a:ln cap="rnd" cmpd="sng" w="101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3"/>
              <p:cNvSpPr/>
              <p:nvPr/>
            </p:nvSpPr>
            <p:spPr>
              <a:xfrm>
                <a:off x="6310994" y="2463549"/>
                <a:ext cx="32692" cy="36375"/>
              </a:xfrm>
              <a:custGeom>
                <a:rect b="b" l="l" r="r" t="t"/>
                <a:pathLst>
                  <a:path extrusionOk="0" h="1136" w="1021">
                    <a:moveTo>
                      <a:pt x="496" y="1"/>
                    </a:moveTo>
                    <a:cubicBezTo>
                      <a:pt x="488" y="1"/>
                      <a:pt x="479" y="1"/>
                      <a:pt x="470" y="1"/>
                    </a:cubicBezTo>
                    <a:cubicBezTo>
                      <a:pt x="195" y="34"/>
                      <a:pt x="1" y="309"/>
                      <a:pt x="33" y="617"/>
                    </a:cubicBezTo>
                    <a:cubicBezTo>
                      <a:pt x="65" y="914"/>
                      <a:pt x="292" y="1135"/>
                      <a:pt x="541" y="1135"/>
                    </a:cubicBezTo>
                    <a:cubicBezTo>
                      <a:pt x="550" y="1135"/>
                      <a:pt x="559" y="1135"/>
                      <a:pt x="567" y="1135"/>
                    </a:cubicBezTo>
                    <a:cubicBezTo>
                      <a:pt x="843" y="1102"/>
                      <a:pt x="1021" y="843"/>
                      <a:pt x="1005" y="519"/>
                    </a:cubicBezTo>
                    <a:cubicBezTo>
                      <a:pt x="973" y="222"/>
                      <a:pt x="745" y="1"/>
                      <a:pt x="49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3"/>
              <p:cNvSpPr/>
              <p:nvPr/>
            </p:nvSpPr>
            <p:spPr>
              <a:xfrm>
                <a:off x="6004683" y="2836778"/>
                <a:ext cx="179376" cy="74767"/>
              </a:xfrm>
              <a:custGeom>
                <a:rect b="b" l="l" r="r" t="t"/>
                <a:pathLst>
                  <a:path extrusionOk="0" h="2335" w="5602">
                    <a:moveTo>
                      <a:pt x="712" y="0"/>
                    </a:moveTo>
                    <a:lnTo>
                      <a:pt x="0" y="1781"/>
                    </a:lnTo>
                    <a:lnTo>
                      <a:pt x="1052" y="2332"/>
                    </a:lnTo>
                    <a:lnTo>
                      <a:pt x="3610" y="1296"/>
                    </a:lnTo>
                    <a:cubicBezTo>
                      <a:pt x="3610" y="1296"/>
                      <a:pt x="4614" y="2121"/>
                      <a:pt x="4824" y="2283"/>
                    </a:cubicBezTo>
                    <a:cubicBezTo>
                      <a:pt x="4868" y="2319"/>
                      <a:pt x="4916" y="2335"/>
                      <a:pt x="4967" y="2335"/>
                    </a:cubicBezTo>
                    <a:cubicBezTo>
                      <a:pt x="5142" y="2335"/>
                      <a:pt x="5343" y="2153"/>
                      <a:pt x="5456" y="2040"/>
                    </a:cubicBezTo>
                    <a:cubicBezTo>
                      <a:pt x="5602" y="1895"/>
                      <a:pt x="5294" y="1587"/>
                      <a:pt x="5294" y="1587"/>
                    </a:cubicBezTo>
                    <a:cubicBezTo>
                      <a:pt x="5294" y="1587"/>
                      <a:pt x="4274" y="308"/>
                      <a:pt x="3886" y="211"/>
                    </a:cubicBezTo>
                    <a:cubicBezTo>
                      <a:pt x="3800" y="187"/>
                      <a:pt x="3683" y="177"/>
                      <a:pt x="3547" y="177"/>
                    </a:cubicBezTo>
                    <a:cubicBezTo>
                      <a:pt x="3042" y="177"/>
                      <a:pt x="2269" y="308"/>
                      <a:pt x="1797" y="308"/>
                    </a:cubicBezTo>
                    <a:cubicBezTo>
                      <a:pt x="1425" y="292"/>
                      <a:pt x="1036" y="195"/>
                      <a:pt x="712"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3"/>
              <p:cNvSpPr/>
              <p:nvPr/>
            </p:nvSpPr>
            <p:spPr>
              <a:xfrm>
                <a:off x="5682268" y="2337112"/>
                <a:ext cx="359264" cy="618947"/>
              </a:xfrm>
              <a:custGeom>
                <a:rect b="b" l="l" r="r" t="t"/>
                <a:pathLst>
                  <a:path extrusionOk="0" h="19330" w="11220">
                    <a:moveTo>
                      <a:pt x="6865" y="0"/>
                    </a:moveTo>
                    <a:cubicBezTo>
                      <a:pt x="6865" y="0"/>
                      <a:pt x="5181" y="195"/>
                      <a:pt x="4906" y="632"/>
                    </a:cubicBezTo>
                    <a:cubicBezTo>
                      <a:pt x="4614" y="1085"/>
                      <a:pt x="1" y="11203"/>
                      <a:pt x="17" y="11640"/>
                    </a:cubicBezTo>
                    <a:cubicBezTo>
                      <a:pt x="33" y="12093"/>
                      <a:pt x="9228" y="19330"/>
                      <a:pt x="9228" y="19330"/>
                    </a:cubicBezTo>
                    <a:lnTo>
                      <a:pt x="11220" y="15558"/>
                    </a:lnTo>
                    <a:lnTo>
                      <a:pt x="6250" y="10944"/>
                    </a:lnTo>
                    <a:lnTo>
                      <a:pt x="8403" y="5942"/>
                    </a:lnTo>
                    <a:lnTo>
                      <a:pt x="686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3"/>
              <p:cNvSpPr/>
              <p:nvPr/>
            </p:nvSpPr>
            <p:spPr>
              <a:xfrm>
                <a:off x="6085015" y="2103864"/>
                <a:ext cx="158659" cy="272682"/>
              </a:xfrm>
              <a:custGeom>
                <a:rect b="b" l="l" r="r" t="t"/>
                <a:pathLst>
                  <a:path extrusionOk="0" h="8516" w="4955">
                    <a:moveTo>
                      <a:pt x="0" y="0"/>
                    </a:moveTo>
                    <a:lnTo>
                      <a:pt x="17" y="340"/>
                    </a:lnTo>
                    <a:cubicBezTo>
                      <a:pt x="17" y="340"/>
                      <a:pt x="567" y="4646"/>
                      <a:pt x="939" y="5294"/>
                    </a:cubicBezTo>
                    <a:cubicBezTo>
                      <a:pt x="1296" y="5942"/>
                      <a:pt x="3886" y="8516"/>
                      <a:pt x="3886" y="8516"/>
                    </a:cubicBezTo>
                    <a:cubicBezTo>
                      <a:pt x="3886" y="8516"/>
                      <a:pt x="4695" y="5553"/>
                      <a:pt x="4792" y="4857"/>
                    </a:cubicBezTo>
                    <a:cubicBezTo>
                      <a:pt x="4873" y="4161"/>
                      <a:pt x="4954" y="1376"/>
                      <a:pt x="4954" y="1376"/>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3"/>
              <p:cNvSpPr/>
              <p:nvPr/>
            </p:nvSpPr>
            <p:spPr>
              <a:xfrm>
                <a:off x="5997415" y="1796783"/>
                <a:ext cx="291862" cy="370503"/>
              </a:xfrm>
              <a:custGeom>
                <a:rect b="b" l="l" r="r" t="t"/>
                <a:pathLst>
                  <a:path extrusionOk="0" h="11571" w="9115">
                    <a:moveTo>
                      <a:pt x="4405" y="1"/>
                    </a:moveTo>
                    <a:cubicBezTo>
                      <a:pt x="4126" y="1"/>
                      <a:pt x="3896" y="38"/>
                      <a:pt x="3740" y="121"/>
                    </a:cubicBezTo>
                    <a:cubicBezTo>
                      <a:pt x="2817" y="606"/>
                      <a:pt x="1749" y="1448"/>
                      <a:pt x="1668" y="2549"/>
                    </a:cubicBezTo>
                    <a:cubicBezTo>
                      <a:pt x="1603" y="3634"/>
                      <a:pt x="1652" y="5414"/>
                      <a:pt x="1652" y="5414"/>
                    </a:cubicBezTo>
                    <a:lnTo>
                      <a:pt x="1312" y="6159"/>
                    </a:lnTo>
                    <a:cubicBezTo>
                      <a:pt x="1312" y="6159"/>
                      <a:pt x="1049" y="5877"/>
                      <a:pt x="770" y="5877"/>
                    </a:cubicBezTo>
                    <a:cubicBezTo>
                      <a:pt x="612" y="5877"/>
                      <a:pt x="448" y="5968"/>
                      <a:pt x="324" y="6256"/>
                    </a:cubicBezTo>
                    <a:cubicBezTo>
                      <a:pt x="1" y="7050"/>
                      <a:pt x="729" y="8248"/>
                      <a:pt x="1118" y="8296"/>
                    </a:cubicBezTo>
                    <a:cubicBezTo>
                      <a:pt x="1199" y="8307"/>
                      <a:pt x="1278" y="8312"/>
                      <a:pt x="1356" y="8312"/>
                    </a:cubicBezTo>
                    <a:cubicBezTo>
                      <a:pt x="1511" y="8312"/>
                      <a:pt x="1663" y="8291"/>
                      <a:pt x="1814" y="8248"/>
                    </a:cubicBezTo>
                    <a:cubicBezTo>
                      <a:pt x="1814" y="8248"/>
                      <a:pt x="2089" y="9381"/>
                      <a:pt x="2348" y="9737"/>
                    </a:cubicBezTo>
                    <a:cubicBezTo>
                      <a:pt x="2850" y="10368"/>
                      <a:pt x="3497" y="10870"/>
                      <a:pt x="4226" y="11210"/>
                    </a:cubicBezTo>
                    <a:cubicBezTo>
                      <a:pt x="4713" y="11428"/>
                      <a:pt x="5808" y="11570"/>
                      <a:pt x="6778" y="11570"/>
                    </a:cubicBezTo>
                    <a:cubicBezTo>
                      <a:pt x="7612" y="11570"/>
                      <a:pt x="8352" y="11465"/>
                      <a:pt x="8532" y="11210"/>
                    </a:cubicBezTo>
                    <a:cubicBezTo>
                      <a:pt x="8921" y="10676"/>
                      <a:pt x="8888" y="7746"/>
                      <a:pt x="8888" y="7503"/>
                    </a:cubicBezTo>
                    <a:cubicBezTo>
                      <a:pt x="8888" y="7260"/>
                      <a:pt x="8840" y="3715"/>
                      <a:pt x="8840" y="3715"/>
                    </a:cubicBezTo>
                    <a:cubicBezTo>
                      <a:pt x="8840" y="3715"/>
                      <a:pt x="9115" y="2500"/>
                      <a:pt x="8743" y="1642"/>
                    </a:cubicBezTo>
                    <a:cubicBezTo>
                      <a:pt x="8432" y="940"/>
                      <a:pt x="5810" y="1"/>
                      <a:pt x="440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3"/>
              <p:cNvSpPr/>
              <p:nvPr/>
            </p:nvSpPr>
            <p:spPr>
              <a:xfrm>
                <a:off x="5970969" y="1712449"/>
                <a:ext cx="384688" cy="289749"/>
              </a:xfrm>
              <a:custGeom>
                <a:rect b="b" l="l" r="r" t="t"/>
                <a:pathLst>
                  <a:path extrusionOk="0" h="9049" w="12014">
                    <a:moveTo>
                      <a:pt x="7110" y="0"/>
                    </a:moveTo>
                    <a:cubicBezTo>
                      <a:pt x="6364" y="0"/>
                      <a:pt x="5120" y="409"/>
                      <a:pt x="4420" y="715"/>
                    </a:cubicBezTo>
                    <a:cubicBezTo>
                      <a:pt x="3368" y="1168"/>
                      <a:pt x="3336" y="2674"/>
                      <a:pt x="3336" y="2674"/>
                    </a:cubicBezTo>
                    <a:cubicBezTo>
                      <a:pt x="3336" y="2674"/>
                      <a:pt x="1620" y="3354"/>
                      <a:pt x="810" y="4179"/>
                    </a:cubicBezTo>
                    <a:cubicBezTo>
                      <a:pt x="1" y="5005"/>
                      <a:pt x="1523" y="5685"/>
                      <a:pt x="1523" y="5685"/>
                    </a:cubicBezTo>
                    <a:cubicBezTo>
                      <a:pt x="1523" y="5685"/>
                      <a:pt x="1701" y="6672"/>
                      <a:pt x="1717" y="7045"/>
                    </a:cubicBezTo>
                    <a:cubicBezTo>
                      <a:pt x="1717" y="7417"/>
                      <a:pt x="1960" y="8178"/>
                      <a:pt x="1976" y="8550"/>
                    </a:cubicBezTo>
                    <a:cubicBezTo>
                      <a:pt x="1976" y="8845"/>
                      <a:pt x="2361" y="9048"/>
                      <a:pt x="2634" y="9048"/>
                    </a:cubicBezTo>
                    <a:cubicBezTo>
                      <a:pt x="2706" y="9048"/>
                      <a:pt x="2770" y="9034"/>
                      <a:pt x="2818" y="9004"/>
                    </a:cubicBezTo>
                    <a:cubicBezTo>
                      <a:pt x="3028" y="8842"/>
                      <a:pt x="2931" y="7563"/>
                      <a:pt x="2931" y="7563"/>
                    </a:cubicBezTo>
                    <a:cubicBezTo>
                      <a:pt x="3303" y="7158"/>
                      <a:pt x="3643" y="6705"/>
                      <a:pt x="3935" y="6219"/>
                    </a:cubicBezTo>
                    <a:cubicBezTo>
                      <a:pt x="4242" y="5750"/>
                      <a:pt x="4226" y="5151"/>
                      <a:pt x="3902" y="4714"/>
                    </a:cubicBezTo>
                    <a:lnTo>
                      <a:pt x="3902" y="4714"/>
                    </a:lnTo>
                    <a:cubicBezTo>
                      <a:pt x="4089" y="4819"/>
                      <a:pt x="4295" y="4871"/>
                      <a:pt x="4501" y="4871"/>
                    </a:cubicBezTo>
                    <a:cubicBezTo>
                      <a:pt x="4708" y="4871"/>
                      <a:pt x="4914" y="4819"/>
                      <a:pt x="5100" y="4714"/>
                    </a:cubicBezTo>
                    <a:cubicBezTo>
                      <a:pt x="5699" y="4325"/>
                      <a:pt x="5214" y="3273"/>
                      <a:pt x="5214" y="3273"/>
                    </a:cubicBezTo>
                    <a:lnTo>
                      <a:pt x="5214" y="3273"/>
                    </a:lnTo>
                    <a:cubicBezTo>
                      <a:pt x="5214" y="3273"/>
                      <a:pt x="8257" y="4471"/>
                      <a:pt x="9115" y="5167"/>
                    </a:cubicBezTo>
                    <a:cubicBezTo>
                      <a:pt x="9957" y="5847"/>
                      <a:pt x="9666" y="6381"/>
                      <a:pt x="9666" y="6381"/>
                    </a:cubicBezTo>
                    <a:cubicBezTo>
                      <a:pt x="9666" y="6381"/>
                      <a:pt x="10008" y="6596"/>
                      <a:pt x="10442" y="6596"/>
                    </a:cubicBezTo>
                    <a:cubicBezTo>
                      <a:pt x="10626" y="6596"/>
                      <a:pt x="10827" y="6557"/>
                      <a:pt x="11026" y="6446"/>
                    </a:cubicBezTo>
                    <a:cubicBezTo>
                      <a:pt x="11689" y="6073"/>
                      <a:pt x="10394" y="5313"/>
                      <a:pt x="10394" y="5313"/>
                    </a:cubicBezTo>
                    <a:cubicBezTo>
                      <a:pt x="10394" y="5313"/>
                      <a:pt x="10621" y="5167"/>
                      <a:pt x="11301" y="5167"/>
                    </a:cubicBezTo>
                    <a:cubicBezTo>
                      <a:pt x="11965" y="5167"/>
                      <a:pt x="12013" y="3969"/>
                      <a:pt x="10702" y="2690"/>
                    </a:cubicBezTo>
                    <a:cubicBezTo>
                      <a:pt x="9536" y="1539"/>
                      <a:pt x="7923" y="1475"/>
                      <a:pt x="7579" y="1475"/>
                    </a:cubicBezTo>
                    <a:cubicBezTo>
                      <a:pt x="7536" y="1475"/>
                      <a:pt x="7513" y="1476"/>
                      <a:pt x="7513" y="1476"/>
                    </a:cubicBezTo>
                    <a:cubicBezTo>
                      <a:pt x="7674" y="1120"/>
                      <a:pt x="7739" y="731"/>
                      <a:pt x="7723" y="343"/>
                    </a:cubicBezTo>
                    <a:cubicBezTo>
                      <a:pt x="7712" y="95"/>
                      <a:pt x="7469" y="0"/>
                      <a:pt x="7110"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63"/>
            <p:cNvGrpSpPr/>
            <p:nvPr/>
          </p:nvGrpSpPr>
          <p:grpSpPr>
            <a:xfrm>
              <a:off x="4910488" y="1818555"/>
              <a:ext cx="756262" cy="2435396"/>
              <a:chOff x="4910488" y="1818555"/>
              <a:chExt cx="756262" cy="2435396"/>
            </a:xfrm>
          </p:grpSpPr>
          <p:sp>
            <p:nvSpPr>
              <p:cNvPr id="1902" name="Google Shape;1902;p63"/>
              <p:cNvSpPr/>
              <p:nvPr/>
            </p:nvSpPr>
            <p:spPr>
              <a:xfrm>
                <a:off x="4976828" y="4100992"/>
                <a:ext cx="678056" cy="152960"/>
              </a:xfrm>
              <a:custGeom>
                <a:rect b="b" l="l" r="r" t="t"/>
                <a:pathLst>
                  <a:path extrusionOk="0" h="4777" w="21176">
                    <a:moveTo>
                      <a:pt x="10588" y="0"/>
                    </a:moveTo>
                    <a:cubicBezTo>
                      <a:pt x="4744" y="0"/>
                      <a:pt x="0" y="1069"/>
                      <a:pt x="0" y="2396"/>
                    </a:cubicBezTo>
                    <a:cubicBezTo>
                      <a:pt x="0" y="3708"/>
                      <a:pt x="4744" y="4776"/>
                      <a:pt x="10588" y="4776"/>
                    </a:cubicBezTo>
                    <a:cubicBezTo>
                      <a:pt x="16448" y="4776"/>
                      <a:pt x="21176" y="3708"/>
                      <a:pt x="21176" y="2396"/>
                    </a:cubicBezTo>
                    <a:cubicBezTo>
                      <a:pt x="21176"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3"/>
              <p:cNvSpPr/>
              <p:nvPr/>
            </p:nvSpPr>
            <p:spPr>
              <a:xfrm>
                <a:off x="5539214" y="2584864"/>
                <a:ext cx="99550" cy="114600"/>
              </a:xfrm>
              <a:custGeom>
                <a:rect b="b" l="l" r="r" t="t"/>
                <a:pathLst>
                  <a:path extrusionOk="0" h="3579" w="3109">
                    <a:moveTo>
                      <a:pt x="2866" y="1"/>
                    </a:moveTo>
                    <a:lnTo>
                      <a:pt x="0" y="357"/>
                    </a:lnTo>
                    <a:lnTo>
                      <a:pt x="0" y="2283"/>
                    </a:lnTo>
                    <a:lnTo>
                      <a:pt x="2817" y="3578"/>
                    </a:lnTo>
                    <a:cubicBezTo>
                      <a:pt x="2817" y="3578"/>
                      <a:pt x="3109" y="2283"/>
                      <a:pt x="2866"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3"/>
              <p:cNvSpPr/>
              <p:nvPr/>
            </p:nvSpPr>
            <p:spPr>
              <a:xfrm>
                <a:off x="5002730" y="4065644"/>
                <a:ext cx="230704" cy="153888"/>
              </a:xfrm>
              <a:custGeom>
                <a:rect b="b" l="l" r="r" t="t"/>
                <a:pathLst>
                  <a:path extrusionOk="0" h="4806" w="7205">
                    <a:moveTo>
                      <a:pt x="3799" y="1"/>
                    </a:moveTo>
                    <a:cubicBezTo>
                      <a:pt x="3248" y="1"/>
                      <a:pt x="2802" y="522"/>
                      <a:pt x="2802" y="522"/>
                    </a:cubicBezTo>
                    <a:cubicBezTo>
                      <a:pt x="2154" y="1088"/>
                      <a:pt x="1539" y="1671"/>
                      <a:pt x="972" y="2302"/>
                    </a:cubicBezTo>
                    <a:cubicBezTo>
                      <a:pt x="163" y="3209"/>
                      <a:pt x="1" y="4132"/>
                      <a:pt x="762" y="4553"/>
                    </a:cubicBezTo>
                    <a:cubicBezTo>
                      <a:pt x="1045" y="4719"/>
                      <a:pt x="1391" y="4805"/>
                      <a:pt x="1783" y="4805"/>
                    </a:cubicBezTo>
                    <a:cubicBezTo>
                      <a:pt x="2421" y="4805"/>
                      <a:pt x="3181" y="4575"/>
                      <a:pt x="3983" y="4083"/>
                    </a:cubicBezTo>
                    <a:cubicBezTo>
                      <a:pt x="5279" y="3274"/>
                      <a:pt x="5214" y="2950"/>
                      <a:pt x="5975" y="2675"/>
                    </a:cubicBezTo>
                    <a:cubicBezTo>
                      <a:pt x="6719" y="2416"/>
                      <a:pt x="7205" y="1865"/>
                      <a:pt x="7205" y="1007"/>
                    </a:cubicBezTo>
                    <a:cubicBezTo>
                      <a:pt x="7205" y="149"/>
                      <a:pt x="4469" y="52"/>
                      <a:pt x="3870" y="3"/>
                    </a:cubicBezTo>
                    <a:cubicBezTo>
                      <a:pt x="3846" y="1"/>
                      <a:pt x="3822" y="1"/>
                      <a:pt x="379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3"/>
              <p:cNvSpPr/>
              <p:nvPr/>
            </p:nvSpPr>
            <p:spPr>
              <a:xfrm>
                <a:off x="5387355" y="4065644"/>
                <a:ext cx="230704" cy="153888"/>
              </a:xfrm>
              <a:custGeom>
                <a:rect b="b" l="l" r="r" t="t"/>
                <a:pathLst>
                  <a:path extrusionOk="0" h="4806" w="7205">
                    <a:moveTo>
                      <a:pt x="3408" y="1"/>
                    </a:moveTo>
                    <a:cubicBezTo>
                      <a:pt x="3384" y="1"/>
                      <a:pt x="3360" y="1"/>
                      <a:pt x="3335" y="3"/>
                    </a:cubicBezTo>
                    <a:cubicBezTo>
                      <a:pt x="2752" y="52"/>
                      <a:pt x="0" y="149"/>
                      <a:pt x="0" y="1007"/>
                    </a:cubicBezTo>
                    <a:cubicBezTo>
                      <a:pt x="0" y="1865"/>
                      <a:pt x="486" y="2416"/>
                      <a:pt x="1247" y="2675"/>
                    </a:cubicBezTo>
                    <a:cubicBezTo>
                      <a:pt x="1991" y="2950"/>
                      <a:pt x="1943" y="3274"/>
                      <a:pt x="3238" y="4083"/>
                    </a:cubicBezTo>
                    <a:cubicBezTo>
                      <a:pt x="4031" y="4575"/>
                      <a:pt x="4786" y="4805"/>
                      <a:pt x="5427" y="4805"/>
                    </a:cubicBezTo>
                    <a:cubicBezTo>
                      <a:pt x="5820" y="4805"/>
                      <a:pt x="6170" y="4719"/>
                      <a:pt x="6460" y="4553"/>
                    </a:cubicBezTo>
                    <a:cubicBezTo>
                      <a:pt x="7204" y="4132"/>
                      <a:pt x="7059" y="3209"/>
                      <a:pt x="6249" y="2302"/>
                    </a:cubicBezTo>
                    <a:cubicBezTo>
                      <a:pt x="5666" y="1671"/>
                      <a:pt x="5067" y="1088"/>
                      <a:pt x="4420" y="522"/>
                    </a:cubicBezTo>
                    <a:cubicBezTo>
                      <a:pt x="4420" y="522"/>
                      <a:pt x="3973" y="1"/>
                      <a:pt x="340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3"/>
              <p:cNvSpPr/>
              <p:nvPr/>
            </p:nvSpPr>
            <p:spPr>
              <a:xfrm>
                <a:off x="5042144" y="3081424"/>
                <a:ext cx="502330" cy="1041835"/>
              </a:xfrm>
              <a:custGeom>
                <a:rect b="b" l="l" r="r" t="t"/>
                <a:pathLst>
                  <a:path extrusionOk="0" h="32537" w="15688">
                    <a:moveTo>
                      <a:pt x="65" y="1"/>
                    </a:moveTo>
                    <a:lnTo>
                      <a:pt x="0" y="745"/>
                    </a:lnTo>
                    <a:cubicBezTo>
                      <a:pt x="0" y="745"/>
                      <a:pt x="324" y="12838"/>
                      <a:pt x="486" y="14603"/>
                    </a:cubicBezTo>
                    <a:cubicBezTo>
                      <a:pt x="648" y="16384"/>
                      <a:pt x="1134" y="20415"/>
                      <a:pt x="1134" y="20642"/>
                    </a:cubicBezTo>
                    <a:cubicBezTo>
                      <a:pt x="1134" y="20852"/>
                      <a:pt x="1393" y="29772"/>
                      <a:pt x="1393" y="29772"/>
                    </a:cubicBezTo>
                    <a:lnTo>
                      <a:pt x="907" y="30582"/>
                    </a:lnTo>
                    <a:lnTo>
                      <a:pt x="1069" y="31715"/>
                    </a:lnTo>
                    <a:lnTo>
                      <a:pt x="3222" y="32136"/>
                    </a:lnTo>
                    <a:cubicBezTo>
                      <a:pt x="4047" y="32308"/>
                      <a:pt x="5049" y="32537"/>
                      <a:pt x="5575" y="32537"/>
                    </a:cubicBezTo>
                    <a:cubicBezTo>
                      <a:pt x="5740" y="32537"/>
                      <a:pt x="5859" y="32514"/>
                      <a:pt x="5909" y="32460"/>
                    </a:cubicBezTo>
                    <a:cubicBezTo>
                      <a:pt x="6120" y="32249"/>
                      <a:pt x="6184" y="31812"/>
                      <a:pt x="6282" y="31229"/>
                    </a:cubicBezTo>
                    <a:cubicBezTo>
                      <a:pt x="6395" y="30630"/>
                      <a:pt x="6605" y="29562"/>
                      <a:pt x="6395" y="28704"/>
                    </a:cubicBezTo>
                    <a:cubicBezTo>
                      <a:pt x="6184" y="27846"/>
                      <a:pt x="6670" y="18699"/>
                      <a:pt x="6719" y="18488"/>
                    </a:cubicBezTo>
                    <a:cubicBezTo>
                      <a:pt x="6767" y="18278"/>
                      <a:pt x="8014" y="9455"/>
                      <a:pt x="8014" y="9455"/>
                    </a:cubicBezTo>
                    <a:cubicBezTo>
                      <a:pt x="8014" y="9455"/>
                      <a:pt x="8823" y="16708"/>
                      <a:pt x="9406" y="18909"/>
                    </a:cubicBezTo>
                    <a:cubicBezTo>
                      <a:pt x="9989" y="21111"/>
                      <a:pt x="9778" y="24397"/>
                      <a:pt x="10005" y="25676"/>
                    </a:cubicBezTo>
                    <a:cubicBezTo>
                      <a:pt x="10216" y="26971"/>
                      <a:pt x="10636" y="31326"/>
                      <a:pt x="10701" y="31650"/>
                    </a:cubicBezTo>
                    <a:cubicBezTo>
                      <a:pt x="10750" y="31974"/>
                      <a:pt x="10863" y="32460"/>
                      <a:pt x="10863" y="32460"/>
                    </a:cubicBezTo>
                    <a:cubicBezTo>
                      <a:pt x="10863" y="32460"/>
                      <a:pt x="13550" y="32071"/>
                      <a:pt x="14036" y="31861"/>
                    </a:cubicBezTo>
                    <a:cubicBezTo>
                      <a:pt x="14522" y="31682"/>
                      <a:pt x="15024" y="31537"/>
                      <a:pt x="15542" y="31440"/>
                    </a:cubicBezTo>
                    <a:cubicBezTo>
                      <a:pt x="15542" y="31440"/>
                      <a:pt x="15687" y="28364"/>
                      <a:pt x="15477" y="27133"/>
                    </a:cubicBezTo>
                    <a:cubicBezTo>
                      <a:pt x="15331" y="26259"/>
                      <a:pt x="15234" y="25385"/>
                      <a:pt x="15218" y="24495"/>
                    </a:cubicBezTo>
                    <a:cubicBezTo>
                      <a:pt x="15218" y="24122"/>
                      <a:pt x="15477" y="12191"/>
                      <a:pt x="15477" y="12191"/>
                    </a:cubicBezTo>
                    <a:lnTo>
                      <a:pt x="15218" y="648"/>
                    </a:lnTo>
                    <a:cubicBezTo>
                      <a:pt x="15218" y="648"/>
                      <a:pt x="11280" y="1052"/>
                      <a:pt x="8091" y="1052"/>
                    </a:cubicBezTo>
                    <a:cubicBezTo>
                      <a:pt x="6947" y="1052"/>
                      <a:pt x="5900" y="1000"/>
                      <a:pt x="5165" y="859"/>
                    </a:cubicBezTo>
                    <a:cubicBezTo>
                      <a:pt x="2364" y="324"/>
                      <a:pt x="65" y="1"/>
                      <a:pt x="6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3"/>
              <p:cNvSpPr/>
              <p:nvPr/>
            </p:nvSpPr>
            <p:spPr>
              <a:xfrm>
                <a:off x="4992901" y="2194665"/>
                <a:ext cx="565057" cy="973952"/>
              </a:xfrm>
              <a:custGeom>
                <a:rect b="b" l="l" r="r" t="t"/>
                <a:pathLst>
                  <a:path extrusionOk="0" h="30417" w="17647">
                    <a:moveTo>
                      <a:pt x="8728" y="1"/>
                    </a:moveTo>
                    <a:cubicBezTo>
                      <a:pt x="7890" y="1"/>
                      <a:pt x="7269" y="62"/>
                      <a:pt x="7269" y="62"/>
                    </a:cubicBezTo>
                    <a:cubicBezTo>
                      <a:pt x="6735" y="62"/>
                      <a:pt x="6233" y="321"/>
                      <a:pt x="5925" y="758"/>
                    </a:cubicBezTo>
                    <a:cubicBezTo>
                      <a:pt x="5586" y="1195"/>
                      <a:pt x="5213" y="1616"/>
                      <a:pt x="4808" y="1989"/>
                    </a:cubicBezTo>
                    <a:lnTo>
                      <a:pt x="0" y="4563"/>
                    </a:lnTo>
                    <a:lnTo>
                      <a:pt x="470" y="22921"/>
                    </a:lnTo>
                    <a:lnTo>
                      <a:pt x="648" y="29186"/>
                    </a:lnTo>
                    <a:cubicBezTo>
                      <a:pt x="648" y="29186"/>
                      <a:pt x="4339" y="30416"/>
                      <a:pt x="7868" y="30416"/>
                    </a:cubicBezTo>
                    <a:cubicBezTo>
                      <a:pt x="11381" y="30416"/>
                      <a:pt x="17646" y="29008"/>
                      <a:pt x="17646" y="29008"/>
                    </a:cubicBezTo>
                    <a:cubicBezTo>
                      <a:pt x="17646" y="29008"/>
                      <a:pt x="17128" y="4563"/>
                      <a:pt x="17306" y="4563"/>
                    </a:cubicBezTo>
                    <a:cubicBezTo>
                      <a:pt x="17468" y="4563"/>
                      <a:pt x="13842" y="1406"/>
                      <a:pt x="12207" y="580"/>
                    </a:cubicBezTo>
                    <a:cubicBezTo>
                      <a:pt x="11273" y="104"/>
                      <a:pt x="9818" y="1"/>
                      <a:pt x="872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3"/>
              <p:cNvSpPr/>
              <p:nvPr/>
            </p:nvSpPr>
            <p:spPr>
              <a:xfrm>
                <a:off x="5167044" y="2479142"/>
                <a:ext cx="65353" cy="71565"/>
              </a:xfrm>
              <a:custGeom>
                <a:rect b="b" l="l" r="r" t="t"/>
                <a:pathLst>
                  <a:path extrusionOk="0" fill="none" h="2235" w="2041">
                    <a:moveTo>
                      <a:pt x="179" y="1392"/>
                    </a:moveTo>
                    <a:cubicBezTo>
                      <a:pt x="341" y="1927"/>
                      <a:pt x="859" y="2234"/>
                      <a:pt x="1328" y="2088"/>
                    </a:cubicBezTo>
                    <a:cubicBezTo>
                      <a:pt x="1798" y="1943"/>
                      <a:pt x="2041" y="1376"/>
                      <a:pt x="1863" y="842"/>
                    </a:cubicBezTo>
                    <a:cubicBezTo>
                      <a:pt x="1684" y="308"/>
                      <a:pt x="1166" y="0"/>
                      <a:pt x="713" y="146"/>
                    </a:cubicBezTo>
                    <a:cubicBezTo>
                      <a:pt x="244" y="291"/>
                      <a:pt x="1" y="858"/>
                      <a:pt x="179" y="139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3"/>
              <p:cNvSpPr/>
              <p:nvPr/>
            </p:nvSpPr>
            <p:spPr>
              <a:xfrm>
                <a:off x="5154621" y="2223065"/>
                <a:ext cx="45116" cy="284113"/>
              </a:xfrm>
              <a:custGeom>
                <a:rect b="b" l="l" r="r" t="t"/>
                <a:pathLst>
                  <a:path extrusionOk="0" fill="none" h="8873" w="1409">
                    <a:moveTo>
                      <a:pt x="615" y="1"/>
                    </a:moveTo>
                    <a:cubicBezTo>
                      <a:pt x="615" y="1"/>
                      <a:pt x="0" y="2380"/>
                      <a:pt x="1409" y="88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3"/>
              <p:cNvSpPr/>
              <p:nvPr/>
            </p:nvSpPr>
            <p:spPr>
              <a:xfrm>
                <a:off x="5181579" y="2489483"/>
                <a:ext cx="35254" cy="35286"/>
              </a:xfrm>
              <a:custGeom>
                <a:rect b="b" l="l" r="r" t="t"/>
                <a:pathLst>
                  <a:path extrusionOk="0" fill="none" h="1102" w="1101">
                    <a:moveTo>
                      <a:pt x="1004" y="762"/>
                    </a:moveTo>
                    <a:cubicBezTo>
                      <a:pt x="874" y="1005"/>
                      <a:pt x="583" y="1102"/>
                      <a:pt x="340" y="988"/>
                    </a:cubicBezTo>
                    <a:cubicBezTo>
                      <a:pt x="97" y="875"/>
                      <a:pt x="0" y="567"/>
                      <a:pt x="130" y="325"/>
                    </a:cubicBezTo>
                    <a:cubicBezTo>
                      <a:pt x="227" y="114"/>
                      <a:pt x="486" y="1"/>
                      <a:pt x="712" y="82"/>
                    </a:cubicBezTo>
                    <a:cubicBezTo>
                      <a:pt x="971" y="195"/>
                      <a:pt x="1101" y="503"/>
                      <a:pt x="1004" y="76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3"/>
              <p:cNvSpPr/>
              <p:nvPr/>
            </p:nvSpPr>
            <p:spPr>
              <a:xfrm>
                <a:off x="5527816" y="2329844"/>
                <a:ext cx="138935" cy="285138"/>
              </a:xfrm>
              <a:custGeom>
                <a:rect b="b" l="l" r="r" t="t"/>
                <a:pathLst>
                  <a:path extrusionOk="0" h="8905" w="4339">
                    <a:moveTo>
                      <a:pt x="356" y="1"/>
                    </a:moveTo>
                    <a:lnTo>
                      <a:pt x="65" y="4679"/>
                    </a:lnTo>
                    <a:lnTo>
                      <a:pt x="0" y="8905"/>
                    </a:lnTo>
                    <a:lnTo>
                      <a:pt x="4339" y="8257"/>
                    </a:lnTo>
                    <a:cubicBezTo>
                      <a:pt x="4339" y="8257"/>
                      <a:pt x="1360" y="1118"/>
                      <a:pt x="1295" y="875"/>
                    </a:cubicBezTo>
                    <a:cubicBezTo>
                      <a:pt x="1231" y="648"/>
                      <a:pt x="356" y="1"/>
                      <a:pt x="35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3"/>
              <p:cNvSpPr/>
              <p:nvPr/>
            </p:nvSpPr>
            <p:spPr>
              <a:xfrm>
                <a:off x="4910488" y="2333462"/>
                <a:ext cx="199068" cy="300188"/>
              </a:xfrm>
              <a:custGeom>
                <a:rect b="b" l="l" r="r" t="t"/>
                <a:pathLst>
                  <a:path extrusionOk="0" h="9375" w="6217">
                    <a:moveTo>
                      <a:pt x="3173" y="1"/>
                    </a:moveTo>
                    <a:cubicBezTo>
                      <a:pt x="3173" y="1"/>
                      <a:pt x="2170" y="114"/>
                      <a:pt x="1943" y="875"/>
                    </a:cubicBezTo>
                    <a:cubicBezTo>
                      <a:pt x="1700" y="1636"/>
                      <a:pt x="0" y="9374"/>
                      <a:pt x="0" y="9374"/>
                    </a:cubicBezTo>
                    <a:lnTo>
                      <a:pt x="6217" y="8792"/>
                    </a:lnTo>
                    <a:lnTo>
                      <a:pt x="5634" y="2980"/>
                    </a:lnTo>
                    <a:lnTo>
                      <a:pt x="3173"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3"/>
              <p:cNvSpPr/>
              <p:nvPr/>
            </p:nvSpPr>
            <p:spPr>
              <a:xfrm>
                <a:off x="4910488" y="2333462"/>
                <a:ext cx="199068" cy="300188"/>
              </a:xfrm>
              <a:custGeom>
                <a:rect b="b" l="l" r="r" t="t"/>
                <a:pathLst>
                  <a:path extrusionOk="0" fill="none" h="9375" w="6217">
                    <a:moveTo>
                      <a:pt x="3173" y="1"/>
                    </a:moveTo>
                    <a:cubicBezTo>
                      <a:pt x="3173" y="1"/>
                      <a:pt x="2170" y="114"/>
                      <a:pt x="1943" y="875"/>
                    </a:cubicBezTo>
                    <a:cubicBezTo>
                      <a:pt x="1700" y="1636"/>
                      <a:pt x="0" y="9374"/>
                      <a:pt x="0" y="9374"/>
                    </a:cubicBezTo>
                    <a:lnTo>
                      <a:pt x="6217" y="8792"/>
                    </a:lnTo>
                    <a:lnTo>
                      <a:pt x="5634" y="2980"/>
                    </a:ln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3"/>
              <p:cNvSpPr/>
              <p:nvPr/>
            </p:nvSpPr>
            <p:spPr>
              <a:xfrm>
                <a:off x="5396160" y="2211155"/>
                <a:ext cx="59109" cy="186132"/>
              </a:xfrm>
              <a:custGeom>
                <a:rect b="b" l="l" r="r" t="t"/>
                <a:pathLst>
                  <a:path extrusionOk="0" fill="none" h="5813" w="1846">
                    <a:moveTo>
                      <a:pt x="0" y="0"/>
                    </a:moveTo>
                    <a:cubicBezTo>
                      <a:pt x="0" y="0"/>
                      <a:pt x="1538" y="875"/>
                      <a:pt x="1684" y="3060"/>
                    </a:cubicBezTo>
                    <a:cubicBezTo>
                      <a:pt x="1846" y="5246"/>
                      <a:pt x="1684" y="5812"/>
                      <a:pt x="1684" y="581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3"/>
              <p:cNvSpPr/>
              <p:nvPr/>
            </p:nvSpPr>
            <p:spPr>
              <a:xfrm>
                <a:off x="5386299" y="2486890"/>
                <a:ext cx="86102" cy="163334"/>
              </a:xfrm>
              <a:custGeom>
                <a:rect b="b" l="l" r="r" t="t"/>
                <a:pathLst>
                  <a:path extrusionOk="0" fill="none" h="5101" w="2689">
                    <a:moveTo>
                      <a:pt x="2688" y="1"/>
                    </a:moveTo>
                    <a:cubicBezTo>
                      <a:pt x="2688" y="1"/>
                      <a:pt x="2559" y="2575"/>
                      <a:pt x="2283" y="3320"/>
                    </a:cubicBezTo>
                    <a:cubicBezTo>
                      <a:pt x="1992" y="4064"/>
                      <a:pt x="875" y="4955"/>
                      <a:pt x="1" y="510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3"/>
              <p:cNvSpPr/>
              <p:nvPr/>
            </p:nvSpPr>
            <p:spPr>
              <a:xfrm>
                <a:off x="5403940" y="2477573"/>
                <a:ext cx="43579" cy="191832"/>
              </a:xfrm>
              <a:custGeom>
                <a:rect b="b" l="l" r="r" t="t"/>
                <a:pathLst>
                  <a:path extrusionOk="0" fill="none" h="5991" w="1361">
                    <a:moveTo>
                      <a:pt x="146" y="0"/>
                    </a:moveTo>
                    <a:cubicBezTo>
                      <a:pt x="146" y="0"/>
                      <a:pt x="33" y="2979"/>
                      <a:pt x="16" y="3546"/>
                    </a:cubicBezTo>
                    <a:cubicBezTo>
                      <a:pt x="0" y="4096"/>
                      <a:pt x="567" y="5068"/>
                      <a:pt x="1360"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3"/>
              <p:cNvSpPr/>
              <p:nvPr/>
            </p:nvSpPr>
            <p:spPr>
              <a:xfrm>
                <a:off x="5437110" y="2659945"/>
                <a:ext cx="22830" cy="21421"/>
              </a:xfrm>
              <a:custGeom>
                <a:rect b="b" l="l" r="r" t="t"/>
                <a:pathLst>
                  <a:path extrusionOk="0" h="669" w="713">
                    <a:moveTo>
                      <a:pt x="304" y="1"/>
                    </a:moveTo>
                    <a:cubicBezTo>
                      <a:pt x="249" y="1"/>
                      <a:pt x="193" y="18"/>
                      <a:pt x="146" y="52"/>
                    </a:cubicBezTo>
                    <a:lnTo>
                      <a:pt x="114" y="68"/>
                    </a:lnTo>
                    <a:cubicBezTo>
                      <a:pt x="16" y="165"/>
                      <a:pt x="0" y="327"/>
                      <a:pt x="81" y="440"/>
                    </a:cubicBezTo>
                    <a:lnTo>
                      <a:pt x="195" y="570"/>
                    </a:lnTo>
                    <a:cubicBezTo>
                      <a:pt x="251" y="636"/>
                      <a:pt x="330" y="669"/>
                      <a:pt x="405" y="669"/>
                    </a:cubicBezTo>
                    <a:cubicBezTo>
                      <a:pt x="459" y="669"/>
                      <a:pt x="510" y="652"/>
                      <a:pt x="551" y="618"/>
                    </a:cubicBezTo>
                    <a:lnTo>
                      <a:pt x="583" y="602"/>
                    </a:lnTo>
                    <a:cubicBezTo>
                      <a:pt x="696" y="505"/>
                      <a:pt x="713" y="343"/>
                      <a:pt x="615" y="230"/>
                    </a:cubicBezTo>
                    <a:lnTo>
                      <a:pt x="502" y="100"/>
                    </a:lnTo>
                    <a:cubicBezTo>
                      <a:pt x="455" y="34"/>
                      <a:pt x="380"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3"/>
              <p:cNvSpPr/>
              <p:nvPr/>
            </p:nvSpPr>
            <p:spPr>
              <a:xfrm>
                <a:off x="5375413" y="2642207"/>
                <a:ext cx="23375" cy="18572"/>
              </a:xfrm>
              <a:custGeom>
                <a:rect b="b" l="l" r="r" t="t"/>
                <a:pathLst>
                  <a:path extrusionOk="0" h="580" w="730">
                    <a:moveTo>
                      <a:pt x="461" y="0"/>
                    </a:moveTo>
                    <a:cubicBezTo>
                      <a:pt x="443" y="0"/>
                      <a:pt x="424" y="2"/>
                      <a:pt x="406" y="7"/>
                    </a:cubicBezTo>
                    <a:lnTo>
                      <a:pt x="227" y="39"/>
                    </a:lnTo>
                    <a:cubicBezTo>
                      <a:pt x="82" y="71"/>
                      <a:pt x="1" y="201"/>
                      <a:pt x="17" y="347"/>
                    </a:cubicBezTo>
                    <a:lnTo>
                      <a:pt x="33" y="363"/>
                    </a:lnTo>
                    <a:cubicBezTo>
                      <a:pt x="47" y="489"/>
                      <a:pt x="159" y="579"/>
                      <a:pt x="273" y="579"/>
                    </a:cubicBezTo>
                    <a:cubicBezTo>
                      <a:pt x="291" y="579"/>
                      <a:pt x="308" y="577"/>
                      <a:pt x="325" y="573"/>
                    </a:cubicBezTo>
                    <a:lnTo>
                      <a:pt x="503" y="541"/>
                    </a:lnTo>
                    <a:cubicBezTo>
                      <a:pt x="648" y="508"/>
                      <a:pt x="729" y="379"/>
                      <a:pt x="713" y="233"/>
                    </a:cubicBezTo>
                    <a:lnTo>
                      <a:pt x="697" y="217"/>
                    </a:lnTo>
                    <a:cubicBezTo>
                      <a:pt x="683" y="90"/>
                      <a:pt x="583" y="0"/>
                      <a:pt x="4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3"/>
              <p:cNvSpPr/>
              <p:nvPr/>
            </p:nvSpPr>
            <p:spPr>
              <a:xfrm>
                <a:off x="5407558" y="2393591"/>
                <a:ext cx="65865" cy="99582"/>
              </a:xfrm>
              <a:custGeom>
                <a:rect b="b" l="l" r="r" t="t"/>
                <a:pathLst>
                  <a:path extrusionOk="0" fill="none" h="3110" w="2057">
                    <a:moveTo>
                      <a:pt x="2056" y="3109"/>
                    </a:moveTo>
                    <a:lnTo>
                      <a:pt x="2008" y="940"/>
                    </a:lnTo>
                    <a:cubicBezTo>
                      <a:pt x="1992" y="470"/>
                      <a:pt x="1619" y="82"/>
                      <a:pt x="1150" y="49"/>
                    </a:cubicBezTo>
                    <a:lnTo>
                      <a:pt x="1150" y="49"/>
                    </a:lnTo>
                    <a:cubicBezTo>
                      <a:pt x="664" y="1"/>
                      <a:pt x="227" y="389"/>
                      <a:pt x="179" y="875"/>
                    </a:cubicBezTo>
                    <a:lnTo>
                      <a:pt x="0" y="307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3"/>
              <p:cNvSpPr/>
              <p:nvPr/>
            </p:nvSpPr>
            <p:spPr>
              <a:xfrm>
                <a:off x="5044961" y="2479078"/>
                <a:ext cx="592306" cy="307232"/>
              </a:xfrm>
              <a:custGeom>
                <a:rect b="b" l="l" r="r" t="t"/>
                <a:pathLst>
                  <a:path extrusionOk="0" h="9595" w="18498">
                    <a:moveTo>
                      <a:pt x="1772" y="1"/>
                    </a:moveTo>
                    <a:cubicBezTo>
                      <a:pt x="1349" y="1"/>
                      <a:pt x="1" y="569"/>
                      <a:pt x="58" y="812"/>
                    </a:cubicBezTo>
                    <a:cubicBezTo>
                      <a:pt x="123" y="1087"/>
                      <a:pt x="333" y="3774"/>
                      <a:pt x="463" y="3936"/>
                    </a:cubicBezTo>
                    <a:cubicBezTo>
                      <a:pt x="608" y="4114"/>
                      <a:pt x="2114" y="4114"/>
                      <a:pt x="2114" y="4114"/>
                    </a:cubicBezTo>
                    <a:cubicBezTo>
                      <a:pt x="2114" y="4114"/>
                      <a:pt x="9318" y="7595"/>
                      <a:pt x="9626" y="7724"/>
                    </a:cubicBezTo>
                    <a:cubicBezTo>
                      <a:pt x="13786" y="9473"/>
                      <a:pt x="15794" y="9456"/>
                      <a:pt x="16506" y="9570"/>
                    </a:cubicBezTo>
                    <a:cubicBezTo>
                      <a:pt x="16610" y="9586"/>
                      <a:pt x="16708" y="9594"/>
                      <a:pt x="16802" y="9594"/>
                    </a:cubicBezTo>
                    <a:cubicBezTo>
                      <a:pt x="17350" y="9594"/>
                      <a:pt x="17733" y="9323"/>
                      <a:pt x="18092" y="8922"/>
                    </a:cubicBezTo>
                    <a:cubicBezTo>
                      <a:pt x="18497" y="8453"/>
                      <a:pt x="18432" y="5409"/>
                      <a:pt x="18432" y="5409"/>
                    </a:cubicBezTo>
                    <a:lnTo>
                      <a:pt x="17024" y="5118"/>
                    </a:lnTo>
                    <a:lnTo>
                      <a:pt x="12103" y="4308"/>
                    </a:lnTo>
                    <a:lnTo>
                      <a:pt x="5206" y="2981"/>
                    </a:lnTo>
                    <a:lnTo>
                      <a:pt x="3571" y="2269"/>
                    </a:lnTo>
                    <a:cubicBezTo>
                      <a:pt x="3571" y="2269"/>
                      <a:pt x="2017" y="245"/>
                      <a:pt x="1887" y="34"/>
                    </a:cubicBezTo>
                    <a:cubicBezTo>
                      <a:pt x="1870" y="11"/>
                      <a:pt x="1830" y="1"/>
                      <a:pt x="1772"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3"/>
              <p:cNvSpPr/>
              <p:nvPr/>
            </p:nvSpPr>
            <p:spPr>
              <a:xfrm>
                <a:off x="4951951" y="2577532"/>
                <a:ext cx="530828" cy="195066"/>
              </a:xfrm>
              <a:custGeom>
                <a:rect b="b" l="l" r="r" t="t"/>
                <a:pathLst>
                  <a:path extrusionOk="0" h="6092" w="16578">
                    <a:moveTo>
                      <a:pt x="15219" y="0"/>
                    </a:moveTo>
                    <a:cubicBezTo>
                      <a:pt x="13990" y="0"/>
                      <a:pt x="4922" y="1169"/>
                      <a:pt x="4922" y="1169"/>
                    </a:cubicBezTo>
                    <a:lnTo>
                      <a:pt x="0" y="1638"/>
                    </a:lnTo>
                    <a:cubicBezTo>
                      <a:pt x="0" y="1638"/>
                      <a:pt x="939" y="5685"/>
                      <a:pt x="1166" y="5977"/>
                    </a:cubicBezTo>
                    <a:cubicBezTo>
                      <a:pt x="1231" y="6055"/>
                      <a:pt x="1417" y="6091"/>
                      <a:pt x="1692" y="6091"/>
                    </a:cubicBezTo>
                    <a:cubicBezTo>
                      <a:pt x="2442" y="6091"/>
                      <a:pt x="3856" y="5821"/>
                      <a:pt x="5278" y="5394"/>
                    </a:cubicBezTo>
                    <a:cubicBezTo>
                      <a:pt x="7204" y="4795"/>
                      <a:pt x="15412" y="1282"/>
                      <a:pt x="15412" y="1282"/>
                    </a:cubicBezTo>
                    <a:lnTo>
                      <a:pt x="16578" y="1525"/>
                    </a:lnTo>
                    <a:cubicBezTo>
                      <a:pt x="16578" y="1525"/>
                      <a:pt x="16108" y="52"/>
                      <a:pt x="15299" y="3"/>
                    </a:cubicBezTo>
                    <a:cubicBezTo>
                      <a:pt x="15278" y="1"/>
                      <a:pt x="15251" y="0"/>
                      <a:pt x="15219"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3"/>
              <p:cNvSpPr/>
              <p:nvPr/>
            </p:nvSpPr>
            <p:spPr>
              <a:xfrm>
                <a:off x="5214237" y="2113693"/>
                <a:ext cx="180401" cy="327469"/>
              </a:xfrm>
              <a:custGeom>
                <a:rect b="b" l="l" r="r" t="t"/>
                <a:pathLst>
                  <a:path extrusionOk="0" h="10227" w="5634">
                    <a:moveTo>
                      <a:pt x="0" y="1"/>
                    </a:moveTo>
                    <a:lnTo>
                      <a:pt x="0" y="244"/>
                    </a:lnTo>
                    <a:cubicBezTo>
                      <a:pt x="16" y="1005"/>
                      <a:pt x="97" y="3465"/>
                      <a:pt x="291" y="4048"/>
                    </a:cubicBezTo>
                    <a:cubicBezTo>
                      <a:pt x="525" y="4733"/>
                      <a:pt x="3455" y="10226"/>
                      <a:pt x="3894" y="10226"/>
                    </a:cubicBezTo>
                    <a:cubicBezTo>
                      <a:pt x="3911" y="10226"/>
                      <a:pt x="3925" y="10218"/>
                      <a:pt x="3934" y="10200"/>
                    </a:cubicBezTo>
                    <a:cubicBezTo>
                      <a:pt x="4177" y="9730"/>
                      <a:pt x="5634" y="3352"/>
                      <a:pt x="5634" y="3352"/>
                    </a:cubicBezTo>
                    <a:lnTo>
                      <a:pt x="5634" y="826"/>
                    </a:lnTo>
                    <a:cubicBezTo>
                      <a:pt x="5634" y="826"/>
                      <a:pt x="4873" y="1474"/>
                      <a:pt x="3464" y="1474"/>
                    </a:cubicBezTo>
                    <a:cubicBezTo>
                      <a:pt x="2056" y="1474"/>
                      <a:pt x="0" y="1"/>
                      <a:pt x="0"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3"/>
              <p:cNvSpPr/>
              <p:nvPr/>
            </p:nvSpPr>
            <p:spPr>
              <a:xfrm>
                <a:off x="5439704" y="2000511"/>
                <a:ext cx="30099" cy="88856"/>
              </a:xfrm>
              <a:custGeom>
                <a:rect b="b" l="l" r="r" t="t"/>
                <a:pathLst>
                  <a:path extrusionOk="0" h="2775" w="940">
                    <a:moveTo>
                      <a:pt x="487" y="0"/>
                    </a:moveTo>
                    <a:cubicBezTo>
                      <a:pt x="246" y="0"/>
                      <a:pt x="0" y="136"/>
                      <a:pt x="0" y="136"/>
                    </a:cubicBezTo>
                    <a:lnTo>
                      <a:pt x="65" y="2775"/>
                    </a:lnTo>
                    <a:cubicBezTo>
                      <a:pt x="65" y="2775"/>
                      <a:pt x="939" y="1609"/>
                      <a:pt x="939" y="606"/>
                    </a:cubicBezTo>
                    <a:cubicBezTo>
                      <a:pt x="939" y="124"/>
                      <a:pt x="716" y="0"/>
                      <a:pt x="487"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3"/>
              <p:cNvSpPr/>
              <p:nvPr/>
            </p:nvSpPr>
            <p:spPr>
              <a:xfrm>
                <a:off x="5130256" y="1818555"/>
                <a:ext cx="316742" cy="389459"/>
              </a:xfrm>
              <a:custGeom>
                <a:rect b="b" l="l" r="r" t="t"/>
                <a:pathLst>
                  <a:path extrusionOk="0" h="12163" w="9892">
                    <a:moveTo>
                      <a:pt x="5385" y="0"/>
                    </a:moveTo>
                    <a:cubicBezTo>
                      <a:pt x="3424" y="0"/>
                      <a:pt x="1665" y="1569"/>
                      <a:pt x="1393" y="2840"/>
                    </a:cubicBezTo>
                    <a:cubicBezTo>
                      <a:pt x="1101" y="4184"/>
                      <a:pt x="1279" y="5884"/>
                      <a:pt x="1279" y="5884"/>
                    </a:cubicBezTo>
                    <a:cubicBezTo>
                      <a:pt x="1279" y="5884"/>
                      <a:pt x="1098" y="5834"/>
                      <a:pt x="873" y="5834"/>
                    </a:cubicBezTo>
                    <a:cubicBezTo>
                      <a:pt x="498" y="5834"/>
                      <a:pt x="0" y="5972"/>
                      <a:pt x="0" y="6710"/>
                    </a:cubicBezTo>
                    <a:cubicBezTo>
                      <a:pt x="0" y="7875"/>
                      <a:pt x="1166" y="8636"/>
                      <a:pt x="1166" y="8636"/>
                    </a:cubicBezTo>
                    <a:lnTo>
                      <a:pt x="1975" y="8636"/>
                    </a:lnTo>
                    <a:cubicBezTo>
                      <a:pt x="1975" y="8636"/>
                      <a:pt x="2445" y="9818"/>
                      <a:pt x="2866" y="10271"/>
                    </a:cubicBezTo>
                    <a:cubicBezTo>
                      <a:pt x="3271" y="10741"/>
                      <a:pt x="5197" y="11922"/>
                      <a:pt x="5667" y="12036"/>
                    </a:cubicBezTo>
                    <a:cubicBezTo>
                      <a:pt x="5919" y="12097"/>
                      <a:pt x="6222" y="12162"/>
                      <a:pt x="6532" y="12162"/>
                    </a:cubicBezTo>
                    <a:cubicBezTo>
                      <a:pt x="6799" y="12162"/>
                      <a:pt x="7070" y="12113"/>
                      <a:pt x="7318" y="11971"/>
                    </a:cubicBezTo>
                    <a:cubicBezTo>
                      <a:pt x="7982" y="11566"/>
                      <a:pt x="8581" y="11064"/>
                      <a:pt x="9131" y="10514"/>
                    </a:cubicBezTo>
                    <a:cubicBezTo>
                      <a:pt x="9374" y="10223"/>
                      <a:pt x="9779" y="8231"/>
                      <a:pt x="9779" y="8231"/>
                    </a:cubicBezTo>
                    <a:cubicBezTo>
                      <a:pt x="9779" y="8231"/>
                      <a:pt x="9892" y="4654"/>
                      <a:pt x="9665" y="3423"/>
                    </a:cubicBezTo>
                    <a:cubicBezTo>
                      <a:pt x="9422" y="2193"/>
                      <a:pt x="7901" y="250"/>
                      <a:pt x="5796" y="24"/>
                    </a:cubicBezTo>
                    <a:cubicBezTo>
                      <a:pt x="5658" y="8"/>
                      <a:pt x="5521" y="0"/>
                      <a:pt x="5385"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3"/>
              <p:cNvSpPr/>
              <p:nvPr/>
            </p:nvSpPr>
            <p:spPr>
              <a:xfrm>
                <a:off x="5424143" y="1896518"/>
                <a:ext cx="20781" cy="117161"/>
              </a:xfrm>
              <a:custGeom>
                <a:rect b="b" l="l" r="r" t="t"/>
                <a:pathLst>
                  <a:path extrusionOk="0" h="3659" w="649">
                    <a:moveTo>
                      <a:pt x="98" y="1"/>
                    </a:moveTo>
                    <a:cubicBezTo>
                      <a:pt x="33" y="324"/>
                      <a:pt x="1" y="648"/>
                      <a:pt x="33" y="988"/>
                    </a:cubicBezTo>
                    <a:cubicBezTo>
                      <a:pt x="114" y="1409"/>
                      <a:pt x="421" y="2008"/>
                      <a:pt x="421" y="2316"/>
                    </a:cubicBezTo>
                    <a:cubicBezTo>
                      <a:pt x="421" y="2589"/>
                      <a:pt x="379" y="3658"/>
                      <a:pt x="547" y="3658"/>
                    </a:cubicBezTo>
                    <a:cubicBezTo>
                      <a:pt x="558" y="3658"/>
                      <a:pt x="570" y="3653"/>
                      <a:pt x="583" y="3643"/>
                    </a:cubicBezTo>
                    <a:cubicBezTo>
                      <a:pt x="600" y="3611"/>
                      <a:pt x="616" y="3595"/>
                      <a:pt x="632" y="3562"/>
                    </a:cubicBezTo>
                    <a:cubicBezTo>
                      <a:pt x="648" y="2704"/>
                      <a:pt x="600" y="1830"/>
                      <a:pt x="486" y="988"/>
                    </a:cubicBezTo>
                    <a:cubicBezTo>
                      <a:pt x="405" y="632"/>
                      <a:pt x="276" y="308"/>
                      <a:pt x="9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3"/>
              <p:cNvSpPr/>
              <p:nvPr/>
            </p:nvSpPr>
            <p:spPr>
              <a:xfrm>
                <a:off x="5166019" y="1819067"/>
                <a:ext cx="215142" cy="192728"/>
              </a:xfrm>
              <a:custGeom>
                <a:rect b="b" l="l" r="r" t="t"/>
                <a:pathLst>
                  <a:path extrusionOk="0" h="6019" w="6719">
                    <a:moveTo>
                      <a:pt x="4271" y="0"/>
                    </a:moveTo>
                    <a:cubicBezTo>
                      <a:pt x="2323" y="0"/>
                      <a:pt x="564" y="1568"/>
                      <a:pt x="292" y="2824"/>
                    </a:cubicBezTo>
                    <a:cubicBezTo>
                      <a:pt x="0" y="4184"/>
                      <a:pt x="162" y="5884"/>
                      <a:pt x="162" y="5884"/>
                    </a:cubicBezTo>
                    <a:cubicBezTo>
                      <a:pt x="162" y="5884"/>
                      <a:pt x="358" y="6019"/>
                      <a:pt x="544" y="6019"/>
                    </a:cubicBezTo>
                    <a:cubicBezTo>
                      <a:pt x="647" y="6019"/>
                      <a:pt x="747" y="5978"/>
                      <a:pt x="810" y="5852"/>
                    </a:cubicBezTo>
                    <a:cubicBezTo>
                      <a:pt x="972" y="5512"/>
                      <a:pt x="810" y="4961"/>
                      <a:pt x="972" y="4362"/>
                    </a:cubicBezTo>
                    <a:cubicBezTo>
                      <a:pt x="1150" y="3763"/>
                      <a:pt x="1409" y="3456"/>
                      <a:pt x="1441" y="2986"/>
                    </a:cubicBezTo>
                    <a:cubicBezTo>
                      <a:pt x="1490" y="2517"/>
                      <a:pt x="1198" y="1837"/>
                      <a:pt x="1360" y="1448"/>
                    </a:cubicBezTo>
                    <a:cubicBezTo>
                      <a:pt x="1513" y="1116"/>
                      <a:pt x="2315" y="536"/>
                      <a:pt x="2970" y="536"/>
                    </a:cubicBezTo>
                    <a:cubicBezTo>
                      <a:pt x="3081" y="536"/>
                      <a:pt x="3188" y="553"/>
                      <a:pt x="3287" y="590"/>
                    </a:cubicBezTo>
                    <a:cubicBezTo>
                      <a:pt x="3990" y="850"/>
                      <a:pt x="4722" y="980"/>
                      <a:pt x="5470" y="980"/>
                    </a:cubicBezTo>
                    <a:cubicBezTo>
                      <a:pt x="5514" y="980"/>
                      <a:pt x="5558" y="980"/>
                      <a:pt x="5602" y="979"/>
                    </a:cubicBezTo>
                    <a:cubicBezTo>
                      <a:pt x="5974" y="946"/>
                      <a:pt x="6363" y="914"/>
                      <a:pt x="6719" y="833"/>
                    </a:cubicBezTo>
                    <a:cubicBezTo>
                      <a:pt x="6120" y="396"/>
                      <a:pt x="5424" y="105"/>
                      <a:pt x="4679" y="24"/>
                    </a:cubicBezTo>
                    <a:cubicBezTo>
                      <a:pt x="4542" y="8"/>
                      <a:pt x="4406" y="0"/>
                      <a:pt x="4271"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38"/>
          <p:cNvSpPr/>
          <p:nvPr/>
        </p:nvSpPr>
        <p:spPr>
          <a:xfrm rot="4651396">
            <a:off x="2198098" y="3037348"/>
            <a:ext cx="762646" cy="1386305"/>
          </a:xfrm>
          <a:custGeom>
            <a:rect b="b" l="l" r="r" t="t"/>
            <a:pathLst>
              <a:path extrusionOk="0" h="18712" w="8968">
                <a:moveTo>
                  <a:pt x="3641" y="1"/>
                </a:moveTo>
                <a:cubicBezTo>
                  <a:pt x="3326" y="1"/>
                  <a:pt x="3012" y="119"/>
                  <a:pt x="2706" y="382"/>
                </a:cubicBezTo>
                <a:cubicBezTo>
                  <a:pt x="1550" y="1385"/>
                  <a:pt x="1399" y="5458"/>
                  <a:pt x="1125" y="6948"/>
                </a:cubicBezTo>
                <a:cubicBezTo>
                  <a:pt x="760" y="9075"/>
                  <a:pt x="456" y="11203"/>
                  <a:pt x="213" y="13361"/>
                </a:cubicBezTo>
                <a:cubicBezTo>
                  <a:pt x="91" y="14455"/>
                  <a:pt x="0" y="15641"/>
                  <a:pt x="365" y="16705"/>
                </a:cubicBezTo>
                <a:cubicBezTo>
                  <a:pt x="730" y="17738"/>
                  <a:pt x="1672" y="18711"/>
                  <a:pt x="2797" y="18711"/>
                </a:cubicBezTo>
                <a:cubicBezTo>
                  <a:pt x="2819" y="18712"/>
                  <a:pt x="2842" y="18712"/>
                  <a:pt x="2865" y="18712"/>
                </a:cubicBezTo>
                <a:cubicBezTo>
                  <a:pt x="3780" y="18712"/>
                  <a:pt x="4606" y="18117"/>
                  <a:pt x="5259" y="17465"/>
                </a:cubicBezTo>
                <a:cubicBezTo>
                  <a:pt x="7721" y="15003"/>
                  <a:pt x="8967" y="11416"/>
                  <a:pt x="8572" y="7981"/>
                </a:cubicBezTo>
                <a:cubicBezTo>
                  <a:pt x="8384" y="6481"/>
                  <a:pt x="5978" y="1"/>
                  <a:pt x="36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txBox="1"/>
          <p:nvPr>
            <p:ph type="title"/>
          </p:nvPr>
        </p:nvSpPr>
        <p:spPr>
          <a:xfrm>
            <a:off x="685800" y="539400"/>
            <a:ext cx="7772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Alzheimer’s Disease</a:t>
            </a:r>
            <a:endParaRPr/>
          </a:p>
        </p:txBody>
      </p:sp>
      <p:grpSp>
        <p:nvGrpSpPr>
          <p:cNvPr id="1091" name="Google Shape;1091;p38"/>
          <p:cNvGrpSpPr/>
          <p:nvPr/>
        </p:nvGrpSpPr>
        <p:grpSpPr>
          <a:xfrm>
            <a:off x="734443" y="1996094"/>
            <a:ext cx="2882934" cy="2577700"/>
            <a:chOff x="1331375" y="833125"/>
            <a:chExt cx="4837950" cy="4325725"/>
          </a:xfrm>
        </p:grpSpPr>
        <p:sp>
          <p:nvSpPr>
            <p:cNvPr id="1092" name="Google Shape;1092;p38"/>
            <p:cNvSpPr/>
            <p:nvPr/>
          </p:nvSpPr>
          <p:spPr>
            <a:xfrm>
              <a:off x="4596675" y="955850"/>
              <a:ext cx="45925" cy="21950"/>
            </a:xfrm>
            <a:custGeom>
              <a:rect b="b" l="l" r="r" t="t"/>
              <a:pathLst>
                <a:path extrusionOk="0" h="878" w="1837">
                  <a:moveTo>
                    <a:pt x="1511" y="244"/>
                  </a:moveTo>
                  <a:cubicBezTo>
                    <a:pt x="1522" y="253"/>
                    <a:pt x="1542" y="265"/>
                    <a:pt x="1561" y="265"/>
                  </a:cubicBezTo>
                  <a:lnTo>
                    <a:pt x="1530" y="265"/>
                  </a:lnTo>
                  <a:cubicBezTo>
                    <a:pt x="1519" y="254"/>
                    <a:pt x="1512" y="247"/>
                    <a:pt x="1511" y="244"/>
                  </a:cubicBezTo>
                  <a:close/>
                  <a:moveTo>
                    <a:pt x="365" y="0"/>
                  </a:moveTo>
                  <a:cubicBezTo>
                    <a:pt x="302" y="0"/>
                    <a:pt x="238" y="15"/>
                    <a:pt x="184" y="51"/>
                  </a:cubicBezTo>
                  <a:cubicBezTo>
                    <a:pt x="123" y="82"/>
                    <a:pt x="31" y="173"/>
                    <a:pt x="1" y="296"/>
                  </a:cubicBezTo>
                  <a:cubicBezTo>
                    <a:pt x="1" y="388"/>
                    <a:pt x="1" y="479"/>
                    <a:pt x="62" y="571"/>
                  </a:cubicBezTo>
                  <a:cubicBezTo>
                    <a:pt x="92" y="663"/>
                    <a:pt x="184" y="755"/>
                    <a:pt x="276" y="755"/>
                  </a:cubicBezTo>
                  <a:cubicBezTo>
                    <a:pt x="459" y="785"/>
                    <a:pt x="643" y="816"/>
                    <a:pt x="827" y="846"/>
                  </a:cubicBezTo>
                  <a:cubicBezTo>
                    <a:pt x="918" y="846"/>
                    <a:pt x="1041" y="877"/>
                    <a:pt x="1163" y="877"/>
                  </a:cubicBezTo>
                  <a:lnTo>
                    <a:pt x="1500" y="877"/>
                  </a:lnTo>
                  <a:cubicBezTo>
                    <a:pt x="1653" y="877"/>
                    <a:pt x="1806" y="755"/>
                    <a:pt x="1806" y="602"/>
                  </a:cubicBezTo>
                  <a:cubicBezTo>
                    <a:pt x="1836" y="449"/>
                    <a:pt x="1745" y="326"/>
                    <a:pt x="1592" y="265"/>
                  </a:cubicBezTo>
                  <a:lnTo>
                    <a:pt x="1561" y="265"/>
                  </a:lnTo>
                  <a:cubicBezTo>
                    <a:pt x="1530" y="250"/>
                    <a:pt x="1515" y="242"/>
                    <a:pt x="1511" y="242"/>
                  </a:cubicBezTo>
                  <a:lnTo>
                    <a:pt x="1511" y="242"/>
                  </a:lnTo>
                  <a:cubicBezTo>
                    <a:pt x="1510" y="242"/>
                    <a:pt x="1510" y="243"/>
                    <a:pt x="1511" y="244"/>
                  </a:cubicBezTo>
                  <a:lnTo>
                    <a:pt x="1511" y="244"/>
                  </a:lnTo>
                  <a:cubicBezTo>
                    <a:pt x="1504" y="239"/>
                    <a:pt x="1500" y="235"/>
                    <a:pt x="1500" y="235"/>
                  </a:cubicBezTo>
                  <a:cubicBezTo>
                    <a:pt x="1439" y="204"/>
                    <a:pt x="1377" y="204"/>
                    <a:pt x="1316" y="173"/>
                  </a:cubicBezTo>
                  <a:cubicBezTo>
                    <a:pt x="1224" y="143"/>
                    <a:pt x="1133" y="143"/>
                    <a:pt x="1041" y="112"/>
                  </a:cubicBezTo>
                  <a:cubicBezTo>
                    <a:pt x="857" y="82"/>
                    <a:pt x="674" y="51"/>
                    <a:pt x="490" y="20"/>
                  </a:cubicBezTo>
                  <a:cubicBezTo>
                    <a:pt x="452" y="8"/>
                    <a:pt x="409" y="0"/>
                    <a:pt x="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8"/>
            <p:cNvSpPr/>
            <p:nvPr/>
          </p:nvSpPr>
          <p:spPr>
            <a:xfrm>
              <a:off x="3397350" y="833125"/>
              <a:ext cx="638000" cy="128150"/>
            </a:xfrm>
            <a:custGeom>
              <a:rect b="b" l="l" r="r" t="t"/>
              <a:pathLst>
                <a:path extrusionOk="0" h="5126" w="25520">
                  <a:moveTo>
                    <a:pt x="16205" y="0"/>
                  </a:moveTo>
                  <a:cubicBezTo>
                    <a:pt x="16086" y="0"/>
                    <a:pt x="15967" y="1"/>
                    <a:pt x="15848" y="3"/>
                  </a:cubicBezTo>
                  <a:cubicBezTo>
                    <a:pt x="14196" y="34"/>
                    <a:pt x="12574" y="279"/>
                    <a:pt x="11014" y="738"/>
                  </a:cubicBezTo>
                  <a:cubicBezTo>
                    <a:pt x="9331" y="1227"/>
                    <a:pt x="7863" y="2023"/>
                    <a:pt x="6364" y="2849"/>
                  </a:cubicBezTo>
                  <a:cubicBezTo>
                    <a:pt x="5022" y="3609"/>
                    <a:pt x="3663" y="4223"/>
                    <a:pt x="2217" y="4223"/>
                  </a:cubicBezTo>
                  <a:cubicBezTo>
                    <a:pt x="1685" y="4223"/>
                    <a:pt x="1141" y="4140"/>
                    <a:pt x="581" y="3950"/>
                  </a:cubicBezTo>
                  <a:cubicBezTo>
                    <a:pt x="544" y="3939"/>
                    <a:pt x="508" y="3934"/>
                    <a:pt x="474" y="3934"/>
                  </a:cubicBezTo>
                  <a:cubicBezTo>
                    <a:pt x="148" y="3934"/>
                    <a:pt x="1" y="4429"/>
                    <a:pt x="306" y="4623"/>
                  </a:cubicBezTo>
                  <a:cubicBezTo>
                    <a:pt x="919" y="4981"/>
                    <a:pt x="1596" y="5125"/>
                    <a:pt x="2284" y="5125"/>
                  </a:cubicBezTo>
                  <a:cubicBezTo>
                    <a:pt x="3243" y="5125"/>
                    <a:pt x="4223" y="4845"/>
                    <a:pt x="5079" y="4470"/>
                  </a:cubicBezTo>
                  <a:cubicBezTo>
                    <a:pt x="6731" y="3767"/>
                    <a:pt x="8169" y="2696"/>
                    <a:pt x="9851" y="2053"/>
                  </a:cubicBezTo>
                  <a:cubicBezTo>
                    <a:pt x="11891" y="1237"/>
                    <a:pt x="14094" y="830"/>
                    <a:pt x="16297" y="830"/>
                  </a:cubicBezTo>
                  <a:cubicBezTo>
                    <a:pt x="17398" y="830"/>
                    <a:pt x="18500" y="932"/>
                    <a:pt x="19581" y="1136"/>
                  </a:cubicBezTo>
                  <a:cubicBezTo>
                    <a:pt x="21447" y="1503"/>
                    <a:pt x="23191" y="2176"/>
                    <a:pt x="24874" y="3032"/>
                  </a:cubicBezTo>
                  <a:cubicBezTo>
                    <a:pt x="24936" y="3066"/>
                    <a:pt x="24997" y="3081"/>
                    <a:pt x="25053" y="3081"/>
                  </a:cubicBezTo>
                  <a:cubicBezTo>
                    <a:pt x="25351" y="3081"/>
                    <a:pt x="25520" y="2657"/>
                    <a:pt x="25210" y="2451"/>
                  </a:cubicBezTo>
                  <a:cubicBezTo>
                    <a:pt x="22558" y="772"/>
                    <a:pt x="19311" y="0"/>
                    <a:pt x="16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8"/>
            <p:cNvSpPr/>
            <p:nvPr/>
          </p:nvSpPr>
          <p:spPr>
            <a:xfrm>
              <a:off x="2371625" y="2651325"/>
              <a:ext cx="777975" cy="914275"/>
            </a:xfrm>
            <a:custGeom>
              <a:rect b="b" l="l" r="r" t="t"/>
              <a:pathLst>
                <a:path extrusionOk="0" h="36571" w="31119">
                  <a:moveTo>
                    <a:pt x="30711" y="0"/>
                  </a:moveTo>
                  <a:cubicBezTo>
                    <a:pt x="30642" y="0"/>
                    <a:pt x="30569" y="28"/>
                    <a:pt x="30504" y="93"/>
                  </a:cubicBezTo>
                  <a:cubicBezTo>
                    <a:pt x="28627" y="1904"/>
                    <a:pt x="26049" y="2073"/>
                    <a:pt x="23518" y="2073"/>
                  </a:cubicBezTo>
                  <a:cubicBezTo>
                    <a:pt x="22935" y="2073"/>
                    <a:pt x="22355" y="2064"/>
                    <a:pt x="21786" y="2064"/>
                  </a:cubicBezTo>
                  <a:cubicBezTo>
                    <a:pt x="21402" y="2064"/>
                    <a:pt x="21023" y="2068"/>
                    <a:pt x="20652" y="2082"/>
                  </a:cubicBezTo>
                  <a:cubicBezTo>
                    <a:pt x="18908" y="2174"/>
                    <a:pt x="17164" y="2449"/>
                    <a:pt x="15634" y="3367"/>
                  </a:cubicBezTo>
                  <a:cubicBezTo>
                    <a:pt x="14288" y="4193"/>
                    <a:pt x="13217" y="5386"/>
                    <a:pt x="12330" y="6671"/>
                  </a:cubicBezTo>
                  <a:cubicBezTo>
                    <a:pt x="11351" y="8079"/>
                    <a:pt x="10586" y="9639"/>
                    <a:pt x="9791" y="11138"/>
                  </a:cubicBezTo>
                  <a:cubicBezTo>
                    <a:pt x="8842" y="13005"/>
                    <a:pt x="7863" y="14871"/>
                    <a:pt x="6915" y="16737"/>
                  </a:cubicBezTo>
                  <a:cubicBezTo>
                    <a:pt x="5936" y="18634"/>
                    <a:pt x="4956" y="20531"/>
                    <a:pt x="3977" y="22428"/>
                  </a:cubicBezTo>
                  <a:cubicBezTo>
                    <a:pt x="3029" y="24233"/>
                    <a:pt x="2019" y="26038"/>
                    <a:pt x="1224" y="27905"/>
                  </a:cubicBezTo>
                  <a:cubicBezTo>
                    <a:pt x="490" y="29618"/>
                    <a:pt x="0" y="31546"/>
                    <a:pt x="581" y="33381"/>
                  </a:cubicBezTo>
                  <a:cubicBezTo>
                    <a:pt x="1071" y="34881"/>
                    <a:pt x="2203" y="36227"/>
                    <a:pt x="3794" y="36563"/>
                  </a:cubicBezTo>
                  <a:cubicBezTo>
                    <a:pt x="3824" y="36568"/>
                    <a:pt x="3853" y="36571"/>
                    <a:pt x="3881" y="36571"/>
                  </a:cubicBezTo>
                  <a:cubicBezTo>
                    <a:pt x="4366" y="36571"/>
                    <a:pt x="4530" y="35853"/>
                    <a:pt x="4039" y="35737"/>
                  </a:cubicBezTo>
                  <a:cubicBezTo>
                    <a:pt x="2631" y="35431"/>
                    <a:pt x="1713" y="34238"/>
                    <a:pt x="1346" y="32892"/>
                  </a:cubicBezTo>
                  <a:cubicBezTo>
                    <a:pt x="887" y="31209"/>
                    <a:pt x="1438" y="29404"/>
                    <a:pt x="2142" y="27874"/>
                  </a:cubicBezTo>
                  <a:cubicBezTo>
                    <a:pt x="2968" y="26100"/>
                    <a:pt x="3916" y="24417"/>
                    <a:pt x="4804" y="22673"/>
                  </a:cubicBezTo>
                  <a:cubicBezTo>
                    <a:pt x="5721" y="20898"/>
                    <a:pt x="6639" y="19124"/>
                    <a:pt x="7557" y="17349"/>
                  </a:cubicBezTo>
                  <a:cubicBezTo>
                    <a:pt x="8475" y="15544"/>
                    <a:pt x="9423" y="13708"/>
                    <a:pt x="10341" y="11903"/>
                  </a:cubicBezTo>
                  <a:cubicBezTo>
                    <a:pt x="11106" y="10435"/>
                    <a:pt x="11841" y="8935"/>
                    <a:pt x="12758" y="7528"/>
                  </a:cubicBezTo>
                  <a:cubicBezTo>
                    <a:pt x="13584" y="6243"/>
                    <a:pt x="14594" y="5050"/>
                    <a:pt x="15879" y="4224"/>
                  </a:cubicBezTo>
                  <a:cubicBezTo>
                    <a:pt x="17378" y="3245"/>
                    <a:pt x="19153" y="2969"/>
                    <a:pt x="20927" y="2908"/>
                  </a:cubicBezTo>
                  <a:cubicBezTo>
                    <a:pt x="24293" y="2786"/>
                    <a:pt x="28393" y="3275"/>
                    <a:pt x="30932" y="491"/>
                  </a:cubicBezTo>
                  <a:cubicBezTo>
                    <a:pt x="31119" y="281"/>
                    <a:pt x="30932" y="0"/>
                    <a:pt x="30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2353250" y="3541100"/>
              <a:ext cx="448675" cy="508525"/>
            </a:xfrm>
            <a:custGeom>
              <a:rect b="b" l="l" r="r" t="t"/>
              <a:pathLst>
                <a:path extrusionOk="0" h="20341" w="17947">
                  <a:moveTo>
                    <a:pt x="3110" y="1"/>
                  </a:moveTo>
                  <a:cubicBezTo>
                    <a:pt x="2330" y="1"/>
                    <a:pt x="1605" y="391"/>
                    <a:pt x="1072" y="972"/>
                  </a:cubicBezTo>
                  <a:cubicBezTo>
                    <a:pt x="307" y="1829"/>
                    <a:pt x="1" y="2930"/>
                    <a:pt x="62" y="4063"/>
                  </a:cubicBezTo>
                  <a:cubicBezTo>
                    <a:pt x="154" y="5409"/>
                    <a:pt x="643" y="6694"/>
                    <a:pt x="1133" y="7948"/>
                  </a:cubicBezTo>
                  <a:cubicBezTo>
                    <a:pt x="1622" y="9203"/>
                    <a:pt x="2173" y="10457"/>
                    <a:pt x="2785" y="11681"/>
                  </a:cubicBezTo>
                  <a:cubicBezTo>
                    <a:pt x="4594" y="15327"/>
                    <a:pt x="7214" y="20341"/>
                    <a:pt x="11726" y="20341"/>
                  </a:cubicBezTo>
                  <a:cubicBezTo>
                    <a:pt x="12174" y="20341"/>
                    <a:pt x="12640" y="20291"/>
                    <a:pt x="13126" y="20186"/>
                  </a:cubicBezTo>
                  <a:cubicBezTo>
                    <a:pt x="15482" y="19697"/>
                    <a:pt x="17838" y="17494"/>
                    <a:pt x="17930" y="14955"/>
                  </a:cubicBezTo>
                  <a:cubicBezTo>
                    <a:pt x="17946" y="14721"/>
                    <a:pt x="17762" y="14596"/>
                    <a:pt x="17572" y="14596"/>
                  </a:cubicBezTo>
                  <a:cubicBezTo>
                    <a:pt x="17414" y="14596"/>
                    <a:pt x="17251" y="14682"/>
                    <a:pt x="17195" y="14863"/>
                  </a:cubicBezTo>
                  <a:cubicBezTo>
                    <a:pt x="16889" y="15842"/>
                    <a:pt x="16614" y="16729"/>
                    <a:pt x="15972" y="17525"/>
                  </a:cubicBezTo>
                  <a:cubicBezTo>
                    <a:pt x="15329" y="18290"/>
                    <a:pt x="14472" y="18901"/>
                    <a:pt x="13524" y="19238"/>
                  </a:cubicBezTo>
                  <a:cubicBezTo>
                    <a:pt x="12957" y="19419"/>
                    <a:pt x="12386" y="19505"/>
                    <a:pt x="11824" y="19505"/>
                  </a:cubicBezTo>
                  <a:cubicBezTo>
                    <a:pt x="10291" y="19505"/>
                    <a:pt x="8822" y="18866"/>
                    <a:pt x="7680" y="17769"/>
                  </a:cubicBezTo>
                  <a:cubicBezTo>
                    <a:pt x="6181" y="16301"/>
                    <a:pt x="5110" y="14343"/>
                    <a:pt x="4131" y="12507"/>
                  </a:cubicBezTo>
                  <a:cubicBezTo>
                    <a:pt x="3030" y="10426"/>
                    <a:pt x="2020" y="8254"/>
                    <a:pt x="1286" y="5990"/>
                  </a:cubicBezTo>
                  <a:cubicBezTo>
                    <a:pt x="919" y="4827"/>
                    <a:pt x="613" y="3420"/>
                    <a:pt x="1133" y="2257"/>
                  </a:cubicBezTo>
                  <a:cubicBezTo>
                    <a:pt x="1538" y="1301"/>
                    <a:pt x="2438" y="537"/>
                    <a:pt x="3494" y="537"/>
                  </a:cubicBezTo>
                  <a:cubicBezTo>
                    <a:pt x="3553" y="537"/>
                    <a:pt x="3612" y="539"/>
                    <a:pt x="3672" y="544"/>
                  </a:cubicBezTo>
                  <a:cubicBezTo>
                    <a:pt x="3917" y="544"/>
                    <a:pt x="3978" y="146"/>
                    <a:pt x="3733" y="85"/>
                  </a:cubicBezTo>
                  <a:cubicBezTo>
                    <a:pt x="3524" y="28"/>
                    <a:pt x="3315" y="1"/>
                    <a:pt x="31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a:off x="2743050" y="4007075"/>
              <a:ext cx="184750" cy="74625"/>
            </a:xfrm>
            <a:custGeom>
              <a:rect b="b" l="l" r="r" t="t"/>
              <a:pathLst>
                <a:path extrusionOk="0" h="2985" w="7390">
                  <a:moveTo>
                    <a:pt x="348" y="0"/>
                  </a:moveTo>
                  <a:cubicBezTo>
                    <a:pt x="165" y="0"/>
                    <a:pt x="0" y="187"/>
                    <a:pt x="104" y="415"/>
                  </a:cubicBezTo>
                  <a:cubicBezTo>
                    <a:pt x="686" y="1609"/>
                    <a:pt x="1940" y="2435"/>
                    <a:pt x="3164" y="2771"/>
                  </a:cubicBezTo>
                  <a:cubicBezTo>
                    <a:pt x="3641" y="2911"/>
                    <a:pt x="4150" y="2984"/>
                    <a:pt x="4661" y="2984"/>
                  </a:cubicBezTo>
                  <a:cubicBezTo>
                    <a:pt x="5492" y="2984"/>
                    <a:pt x="6329" y="2790"/>
                    <a:pt x="7049" y="2374"/>
                  </a:cubicBezTo>
                  <a:cubicBezTo>
                    <a:pt x="7390" y="2164"/>
                    <a:pt x="7170" y="1686"/>
                    <a:pt x="6832" y="1686"/>
                  </a:cubicBezTo>
                  <a:cubicBezTo>
                    <a:pt x="6774" y="1686"/>
                    <a:pt x="6714" y="1700"/>
                    <a:pt x="6652" y="1731"/>
                  </a:cubicBezTo>
                  <a:cubicBezTo>
                    <a:pt x="5988" y="2063"/>
                    <a:pt x="5287" y="2233"/>
                    <a:pt x="4572" y="2233"/>
                  </a:cubicBezTo>
                  <a:cubicBezTo>
                    <a:pt x="4167" y="2233"/>
                    <a:pt x="3757" y="2178"/>
                    <a:pt x="3347" y="2068"/>
                  </a:cubicBezTo>
                  <a:cubicBezTo>
                    <a:pt x="2215" y="1762"/>
                    <a:pt x="1297" y="1089"/>
                    <a:pt x="594" y="140"/>
                  </a:cubicBezTo>
                  <a:cubicBezTo>
                    <a:pt x="525" y="42"/>
                    <a:pt x="434" y="0"/>
                    <a:pt x="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a:off x="2890975" y="3767975"/>
              <a:ext cx="891600" cy="382500"/>
            </a:xfrm>
            <a:custGeom>
              <a:rect b="b" l="l" r="r" t="t"/>
              <a:pathLst>
                <a:path extrusionOk="0" h="15300" w="35664">
                  <a:moveTo>
                    <a:pt x="35101" y="1"/>
                  </a:moveTo>
                  <a:cubicBezTo>
                    <a:pt x="34919" y="1"/>
                    <a:pt x="34738" y="94"/>
                    <a:pt x="34665" y="311"/>
                  </a:cubicBezTo>
                  <a:cubicBezTo>
                    <a:pt x="33900" y="2636"/>
                    <a:pt x="31912" y="4227"/>
                    <a:pt x="29801" y="5268"/>
                  </a:cubicBezTo>
                  <a:cubicBezTo>
                    <a:pt x="27292" y="6491"/>
                    <a:pt x="24507" y="6950"/>
                    <a:pt x="21846" y="7715"/>
                  </a:cubicBezTo>
                  <a:cubicBezTo>
                    <a:pt x="20499" y="8082"/>
                    <a:pt x="19153" y="8572"/>
                    <a:pt x="17899" y="9245"/>
                  </a:cubicBezTo>
                  <a:cubicBezTo>
                    <a:pt x="16614" y="9888"/>
                    <a:pt x="15421" y="10683"/>
                    <a:pt x="14197" y="11479"/>
                  </a:cubicBezTo>
                  <a:cubicBezTo>
                    <a:pt x="11879" y="12935"/>
                    <a:pt x="9330" y="14420"/>
                    <a:pt x="6522" y="14420"/>
                  </a:cubicBezTo>
                  <a:cubicBezTo>
                    <a:pt x="6439" y="14420"/>
                    <a:pt x="6356" y="14418"/>
                    <a:pt x="6273" y="14416"/>
                  </a:cubicBezTo>
                  <a:cubicBezTo>
                    <a:pt x="3549" y="14355"/>
                    <a:pt x="888" y="12335"/>
                    <a:pt x="888" y="9459"/>
                  </a:cubicBezTo>
                  <a:cubicBezTo>
                    <a:pt x="888" y="9306"/>
                    <a:pt x="746" y="9220"/>
                    <a:pt x="610" y="9220"/>
                  </a:cubicBezTo>
                  <a:cubicBezTo>
                    <a:pt x="501" y="9220"/>
                    <a:pt x="395" y="9276"/>
                    <a:pt x="368" y="9398"/>
                  </a:cubicBezTo>
                  <a:cubicBezTo>
                    <a:pt x="0" y="11876"/>
                    <a:pt x="1897" y="13987"/>
                    <a:pt x="4070" y="14844"/>
                  </a:cubicBezTo>
                  <a:cubicBezTo>
                    <a:pt x="4885" y="15163"/>
                    <a:pt x="5728" y="15300"/>
                    <a:pt x="6575" y="15300"/>
                  </a:cubicBezTo>
                  <a:cubicBezTo>
                    <a:pt x="8655" y="15300"/>
                    <a:pt x="10762" y="14476"/>
                    <a:pt x="12545" y="13498"/>
                  </a:cubicBezTo>
                  <a:cubicBezTo>
                    <a:pt x="15298" y="11999"/>
                    <a:pt x="17776" y="10010"/>
                    <a:pt x="20775" y="9000"/>
                  </a:cubicBezTo>
                  <a:cubicBezTo>
                    <a:pt x="23651" y="7991"/>
                    <a:pt x="26710" y="7593"/>
                    <a:pt x="29525" y="6400"/>
                  </a:cubicBezTo>
                  <a:cubicBezTo>
                    <a:pt x="32156" y="5268"/>
                    <a:pt x="34604" y="3371"/>
                    <a:pt x="35552" y="556"/>
                  </a:cubicBezTo>
                  <a:cubicBezTo>
                    <a:pt x="35664" y="222"/>
                    <a:pt x="35382" y="1"/>
                    <a:pt x="35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a:off x="3233350" y="3446700"/>
              <a:ext cx="1156375" cy="388425"/>
            </a:xfrm>
            <a:custGeom>
              <a:rect b="b" l="l" r="r" t="t"/>
              <a:pathLst>
                <a:path extrusionOk="0" h="15537" w="46255">
                  <a:moveTo>
                    <a:pt x="13833" y="0"/>
                  </a:moveTo>
                  <a:cubicBezTo>
                    <a:pt x="10772" y="0"/>
                    <a:pt x="7784" y="1576"/>
                    <a:pt x="5703" y="3739"/>
                  </a:cubicBezTo>
                  <a:cubicBezTo>
                    <a:pt x="2735" y="6859"/>
                    <a:pt x="1236" y="11112"/>
                    <a:pt x="73" y="15151"/>
                  </a:cubicBezTo>
                  <a:cubicBezTo>
                    <a:pt x="1" y="15387"/>
                    <a:pt x="186" y="15536"/>
                    <a:pt x="375" y="15536"/>
                  </a:cubicBezTo>
                  <a:cubicBezTo>
                    <a:pt x="505" y="15536"/>
                    <a:pt x="636" y="15466"/>
                    <a:pt x="685" y="15304"/>
                  </a:cubicBezTo>
                  <a:cubicBezTo>
                    <a:pt x="1970" y="11816"/>
                    <a:pt x="3164" y="8144"/>
                    <a:pt x="5550" y="5207"/>
                  </a:cubicBezTo>
                  <a:cubicBezTo>
                    <a:pt x="7540" y="2749"/>
                    <a:pt x="10593" y="851"/>
                    <a:pt x="13854" y="851"/>
                  </a:cubicBezTo>
                  <a:cubicBezTo>
                    <a:pt x="14002" y="851"/>
                    <a:pt x="14151" y="855"/>
                    <a:pt x="14300" y="863"/>
                  </a:cubicBezTo>
                  <a:cubicBezTo>
                    <a:pt x="16075" y="985"/>
                    <a:pt x="17544" y="1811"/>
                    <a:pt x="18981" y="2729"/>
                  </a:cubicBezTo>
                  <a:cubicBezTo>
                    <a:pt x="20389" y="3616"/>
                    <a:pt x="21796" y="4565"/>
                    <a:pt x="23479" y="4748"/>
                  </a:cubicBezTo>
                  <a:cubicBezTo>
                    <a:pt x="23697" y="4773"/>
                    <a:pt x="23914" y="4784"/>
                    <a:pt x="24129" y="4784"/>
                  </a:cubicBezTo>
                  <a:cubicBezTo>
                    <a:pt x="25820" y="4784"/>
                    <a:pt x="27436" y="4087"/>
                    <a:pt x="28956" y="3463"/>
                  </a:cubicBezTo>
                  <a:cubicBezTo>
                    <a:pt x="30669" y="2760"/>
                    <a:pt x="32382" y="2209"/>
                    <a:pt x="34249" y="2025"/>
                  </a:cubicBezTo>
                  <a:cubicBezTo>
                    <a:pt x="34757" y="1978"/>
                    <a:pt x="35266" y="1955"/>
                    <a:pt x="35775" y="1955"/>
                  </a:cubicBezTo>
                  <a:cubicBezTo>
                    <a:pt x="39222" y="1955"/>
                    <a:pt x="42648" y="3028"/>
                    <a:pt x="45447" y="5054"/>
                  </a:cubicBezTo>
                  <a:cubicBezTo>
                    <a:pt x="45526" y="5113"/>
                    <a:pt x="45605" y="5138"/>
                    <a:pt x="45679" y="5138"/>
                  </a:cubicBezTo>
                  <a:cubicBezTo>
                    <a:pt x="46028" y="5138"/>
                    <a:pt x="46254" y="4567"/>
                    <a:pt x="45875" y="4289"/>
                  </a:cubicBezTo>
                  <a:cubicBezTo>
                    <a:pt x="43007" y="2206"/>
                    <a:pt x="39453" y="1076"/>
                    <a:pt x="35891" y="1076"/>
                  </a:cubicBezTo>
                  <a:cubicBezTo>
                    <a:pt x="35843" y="1076"/>
                    <a:pt x="35795" y="1076"/>
                    <a:pt x="35748" y="1077"/>
                  </a:cubicBezTo>
                  <a:cubicBezTo>
                    <a:pt x="33912" y="1077"/>
                    <a:pt x="32076" y="1383"/>
                    <a:pt x="30363" y="1964"/>
                  </a:cubicBezTo>
                  <a:cubicBezTo>
                    <a:pt x="28466" y="2607"/>
                    <a:pt x="26661" y="3739"/>
                    <a:pt x="24642" y="3892"/>
                  </a:cubicBezTo>
                  <a:cubicBezTo>
                    <a:pt x="24503" y="3903"/>
                    <a:pt x="24366" y="3908"/>
                    <a:pt x="24231" y="3908"/>
                  </a:cubicBezTo>
                  <a:cubicBezTo>
                    <a:pt x="22490" y="3908"/>
                    <a:pt x="21044" y="3026"/>
                    <a:pt x="19624" y="2117"/>
                  </a:cubicBezTo>
                  <a:cubicBezTo>
                    <a:pt x="18155" y="1169"/>
                    <a:pt x="16687" y="281"/>
                    <a:pt x="14912" y="67"/>
                  </a:cubicBezTo>
                  <a:cubicBezTo>
                    <a:pt x="14552" y="22"/>
                    <a:pt x="14192" y="0"/>
                    <a:pt x="13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a:off x="2944450" y="2801425"/>
              <a:ext cx="657775" cy="397475"/>
            </a:xfrm>
            <a:custGeom>
              <a:rect b="b" l="l" r="r" t="t"/>
              <a:pathLst>
                <a:path extrusionOk="0" h="15899" w="26311">
                  <a:moveTo>
                    <a:pt x="24537" y="0"/>
                  </a:moveTo>
                  <a:cubicBezTo>
                    <a:pt x="22970" y="0"/>
                    <a:pt x="21458" y="1068"/>
                    <a:pt x="20441" y="2228"/>
                  </a:cubicBezTo>
                  <a:cubicBezTo>
                    <a:pt x="19707" y="3084"/>
                    <a:pt x="19095" y="4002"/>
                    <a:pt x="18360" y="4859"/>
                  </a:cubicBezTo>
                  <a:cubicBezTo>
                    <a:pt x="17687" y="5685"/>
                    <a:pt x="16953" y="6450"/>
                    <a:pt x="16158" y="7154"/>
                  </a:cubicBezTo>
                  <a:cubicBezTo>
                    <a:pt x="14597" y="8530"/>
                    <a:pt x="12853" y="9662"/>
                    <a:pt x="10956" y="10550"/>
                  </a:cubicBezTo>
                  <a:cubicBezTo>
                    <a:pt x="9059" y="11406"/>
                    <a:pt x="7101" y="11835"/>
                    <a:pt x="5113" y="12355"/>
                  </a:cubicBezTo>
                  <a:cubicBezTo>
                    <a:pt x="3185" y="12814"/>
                    <a:pt x="1105" y="13518"/>
                    <a:pt x="125" y="15384"/>
                  </a:cubicBezTo>
                  <a:cubicBezTo>
                    <a:pt x="0" y="15656"/>
                    <a:pt x="217" y="15899"/>
                    <a:pt x="446" y="15899"/>
                  </a:cubicBezTo>
                  <a:cubicBezTo>
                    <a:pt x="552" y="15899"/>
                    <a:pt x="660" y="15846"/>
                    <a:pt x="737" y="15720"/>
                  </a:cubicBezTo>
                  <a:cubicBezTo>
                    <a:pt x="1716" y="14191"/>
                    <a:pt x="3491" y="13579"/>
                    <a:pt x="5174" y="13150"/>
                  </a:cubicBezTo>
                  <a:cubicBezTo>
                    <a:pt x="7009" y="12722"/>
                    <a:pt x="8845" y="12355"/>
                    <a:pt x="10589" y="11621"/>
                  </a:cubicBezTo>
                  <a:cubicBezTo>
                    <a:pt x="14291" y="10091"/>
                    <a:pt x="17412" y="7582"/>
                    <a:pt x="19829" y="4400"/>
                  </a:cubicBezTo>
                  <a:cubicBezTo>
                    <a:pt x="21015" y="2819"/>
                    <a:pt x="22496" y="874"/>
                    <a:pt x="24566" y="874"/>
                  </a:cubicBezTo>
                  <a:cubicBezTo>
                    <a:pt x="24899" y="874"/>
                    <a:pt x="25247" y="924"/>
                    <a:pt x="25612" y="1034"/>
                  </a:cubicBezTo>
                  <a:cubicBezTo>
                    <a:pt x="25647" y="1045"/>
                    <a:pt x="25681" y="1049"/>
                    <a:pt x="25715" y="1049"/>
                  </a:cubicBezTo>
                  <a:cubicBezTo>
                    <a:pt x="26085" y="1049"/>
                    <a:pt x="26311" y="469"/>
                    <a:pt x="25918" y="300"/>
                  </a:cubicBezTo>
                  <a:cubicBezTo>
                    <a:pt x="25460" y="92"/>
                    <a:pt x="24996" y="0"/>
                    <a:pt x="24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3569425" y="2819625"/>
              <a:ext cx="833750" cy="575650"/>
            </a:xfrm>
            <a:custGeom>
              <a:rect b="b" l="l" r="r" t="t"/>
              <a:pathLst>
                <a:path extrusionOk="0" h="23026" w="33350">
                  <a:moveTo>
                    <a:pt x="368" y="1"/>
                  </a:moveTo>
                  <a:cubicBezTo>
                    <a:pt x="92" y="1"/>
                    <a:pt x="1" y="459"/>
                    <a:pt x="276" y="521"/>
                  </a:cubicBezTo>
                  <a:cubicBezTo>
                    <a:pt x="3856" y="1071"/>
                    <a:pt x="7497" y="1347"/>
                    <a:pt x="10893" y="2693"/>
                  </a:cubicBezTo>
                  <a:cubicBezTo>
                    <a:pt x="12545" y="3366"/>
                    <a:pt x="14013" y="4315"/>
                    <a:pt x="15451" y="5355"/>
                  </a:cubicBezTo>
                  <a:cubicBezTo>
                    <a:pt x="16798" y="6303"/>
                    <a:pt x="18144" y="7282"/>
                    <a:pt x="19674" y="7925"/>
                  </a:cubicBezTo>
                  <a:cubicBezTo>
                    <a:pt x="21199" y="8603"/>
                    <a:pt x="22802" y="8785"/>
                    <a:pt x="24459" y="8785"/>
                  </a:cubicBezTo>
                  <a:cubicBezTo>
                    <a:pt x="24598" y="8785"/>
                    <a:pt x="24736" y="8784"/>
                    <a:pt x="24875" y="8781"/>
                  </a:cubicBezTo>
                  <a:cubicBezTo>
                    <a:pt x="25276" y="8774"/>
                    <a:pt x="25680" y="8765"/>
                    <a:pt x="26085" y="8765"/>
                  </a:cubicBezTo>
                  <a:cubicBezTo>
                    <a:pt x="27378" y="8765"/>
                    <a:pt x="28673" y="8857"/>
                    <a:pt x="29862" y="9393"/>
                  </a:cubicBezTo>
                  <a:cubicBezTo>
                    <a:pt x="31208" y="9975"/>
                    <a:pt x="32310" y="11107"/>
                    <a:pt x="32248" y="12637"/>
                  </a:cubicBezTo>
                  <a:cubicBezTo>
                    <a:pt x="32157" y="14289"/>
                    <a:pt x="30933" y="15666"/>
                    <a:pt x="29587" y="16492"/>
                  </a:cubicBezTo>
                  <a:cubicBezTo>
                    <a:pt x="26588" y="18358"/>
                    <a:pt x="22121" y="18786"/>
                    <a:pt x="20745" y="22519"/>
                  </a:cubicBezTo>
                  <a:cubicBezTo>
                    <a:pt x="20615" y="22834"/>
                    <a:pt x="20856" y="23026"/>
                    <a:pt x="21113" y="23026"/>
                  </a:cubicBezTo>
                  <a:cubicBezTo>
                    <a:pt x="21281" y="23026"/>
                    <a:pt x="21456" y="22945"/>
                    <a:pt x="21540" y="22764"/>
                  </a:cubicBezTo>
                  <a:cubicBezTo>
                    <a:pt x="22947" y="19337"/>
                    <a:pt x="27323" y="18970"/>
                    <a:pt x="30107" y="17195"/>
                  </a:cubicBezTo>
                  <a:cubicBezTo>
                    <a:pt x="31422" y="16339"/>
                    <a:pt x="32585" y="15084"/>
                    <a:pt x="32983" y="13493"/>
                  </a:cubicBezTo>
                  <a:cubicBezTo>
                    <a:pt x="33350" y="12025"/>
                    <a:pt x="32860" y="10525"/>
                    <a:pt x="31698" y="9516"/>
                  </a:cubicBezTo>
                  <a:cubicBezTo>
                    <a:pt x="30596" y="8567"/>
                    <a:pt x="29158" y="8108"/>
                    <a:pt x="27720" y="7955"/>
                  </a:cubicBezTo>
                  <a:cubicBezTo>
                    <a:pt x="27242" y="7912"/>
                    <a:pt x="26763" y="7899"/>
                    <a:pt x="26282" y="7899"/>
                  </a:cubicBezTo>
                  <a:cubicBezTo>
                    <a:pt x="25619" y="7899"/>
                    <a:pt x="24954" y="7923"/>
                    <a:pt x="24290" y="7923"/>
                  </a:cubicBezTo>
                  <a:cubicBezTo>
                    <a:pt x="23401" y="7923"/>
                    <a:pt x="22514" y="7880"/>
                    <a:pt x="21632" y="7680"/>
                  </a:cubicBezTo>
                  <a:cubicBezTo>
                    <a:pt x="18174" y="6915"/>
                    <a:pt x="15666" y="4070"/>
                    <a:pt x="12575" y="2540"/>
                  </a:cubicBezTo>
                  <a:cubicBezTo>
                    <a:pt x="8843" y="704"/>
                    <a:pt x="4468" y="153"/>
                    <a:pt x="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4361850" y="3175000"/>
              <a:ext cx="687675" cy="402950"/>
            </a:xfrm>
            <a:custGeom>
              <a:rect b="b" l="l" r="r" t="t"/>
              <a:pathLst>
                <a:path extrusionOk="0" h="16118" w="27507">
                  <a:moveTo>
                    <a:pt x="26907" y="0"/>
                  </a:moveTo>
                  <a:cubicBezTo>
                    <a:pt x="26712" y="0"/>
                    <a:pt x="26501" y="149"/>
                    <a:pt x="26466" y="380"/>
                  </a:cubicBezTo>
                  <a:cubicBezTo>
                    <a:pt x="26374" y="1389"/>
                    <a:pt x="26435" y="2368"/>
                    <a:pt x="26191" y="3409"/>
                  </a:cubicBezTo>
                  <a:cubicBezTo>
                    <a:pt x="25976" y="4327"/>
                    <a:pt x="25640" y="5244"/>
                    <a:pt x="25211" y="6101"/>
                  </a:cubicBezTo>
                  <a:cubicBezTo>
                    <a:pt x="24294" y="7876"/>
                    <a:pt x="22978" y="9436"/>
                    <a:pt x="21448" y="10721"/>
                  </a:cubicBezTo>
                  <a:cubicBezTo>
                    <a:pt x="17869" y="13719"/>
                    <a:pt x="13218" y="14851"/>
                    <a:pt x="8659" y="15188"/>
                  </a:cubicBezTo>
                  <a:cubicBezTo>
                    <a:pt x="7282" y="15310"/>
                    <a:pt x="5906" y="15310"/>
                    <a:pt x="4529" y="15310"/>
                  </a:cubicBezTo>
                  <a:cubicBezTo>
                    <a:pt x="3703" y="15310"/>
                    <a:pt x="2866" y="15277"/>
                    <a:pt x="2031" y="15277"/>
                  </a:cubicBezTo>
                  <a:cubicBezTo>
                    <a:pt x="1474" y="15277"/>
                    <a:pt x="919" y="15292"/>
                    <a:pt x="368" y="15341"/>
                  </a:cubicBezTo>
                  <a:cubicBezTo>
                    <a:pt x="93" y="15341"/>
                    <a:pt x="1" y="15800"/>
                    <a:pt x="307" y="15831"/>
                  </a:cubicBezTo>
                  <a:cubicBezTo>
                    <a:pt x="1592" y="16045"/>
                    <a:pt x="2877" y="16075"/>
                    <a:pt x="4162" y="16106"/>
                  </a:cubicBezTo>
                  <a:cubicBezTo>
                    <a:pt x="4522" y="16114"/>
                    <a:pt x="4881" y="16118"/>
                    <a:pt x="5238" y="16118"/>
                  </a:cubicBezTo>
                  <a:cubicBezTo>
                    <a:pt x="6213" y="16118"/>
                    <a:pt x="7176" y="16089"/>
                    <a:pt x="8139" y="16045"/>
                  </a:cubicBezTo>
                  <a:cubicBezTo>
                    <a:pt x="10679" y="15892"/>
                    <a:pt x="13249" y="15555"/>
                    <a:pt x="15666" y="14790"/>
                  </a:cubicBezTo>
                  <a:cubicBezTo>
                    <a:pt x="19827" y="13475"/>
                    <a:pt x="23621" y="10782"/>
                    <a:pt x="25762" y="6927"/>
                  </a:cubicBezTo>
                  <a:cubicBezTo>
                    <a:pt x="26313" y="5917"/>
                    <a:pt x="26741" y="4877"/>
                    <a:pt x="27017" y="3776"/>
                  </a:cubicBezTo>
                  <a:cubicBezTo>
                    <a:pt x="27292" y="2674"/>
                    <a:pt x="27506" y="1359"/>
                    <a:pt x="27231" y="257"/>
                  </a:cubicBezTo>
                  <a:cubicBezTo>
                    <a:pt x="27179" y="78"/>
                    <a:pt x="27047" y="0"/>
                    <a:pt x="269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a:off x="4369875" y="2893600"/>
              <a:ext cx="625425" cy="274875"/>
            </a:xfrm>
            <a:custGeom>
              <a:rect b="b" l="l" r="r" t="t"/>
              <a:pathLst>
                <a:path extrusionOk="0" h="10995" w="25017">
                  <a:moveTo>
                    <a:pt x="24546" y="1"/>
                  </a:moveTo>
                  <a:cubicBezTo>
                    <a:pt x="24362" y="1"/>
                    <a:pt x="24183" y="98"/>
                    <a:pt x="24156" y="315"/>
                  </a:cubicBezTo>
                  <a:cubicBezTo>
                    <a:pt x="23667" y="3681"/>
                    <a:pt x="20882" y="6006"/>
                    <a:pt x="17792" y="7077"/>
                  </a:cubicBezTo>
                  <a:cubicBezTo>
                    <a:pt x="14060" y="8331"/>
                    <a:pt x="10113" y="8087"/>
                    <a:pt x="6258" y="8607"/>
                  </a:cubicBezTo>
                  <a:cubicBezTo>
                    <a:pt x="4147" y="8913"/>
                    <a:pt x="2127" y="9433"/>
                    <a:pt x="261" y="10504"/>
                  </a:cubicBezTo>
                  <a:cubicBezTo>
                    <a:pt x="0" y="10660"/>
                    <a:pt x="162" y="10995"/>
                    <a:pt x="405" y="10995"/>
                  </a:cubicBezTo>
                  <a:cubicBezTo>
                    <a:pt x="447" y="10995"/>
                    <a:pt x="491" y="10985"/>
                    <a:pt x="536" y="10963"/>
                  </a:cubicBezTo>
                  <a:cubicBezTo>
                    <a:pt x="7420" y="7505"/>
                    <a:pt x="16660" y="10993"/>
                    <a:pt x="22535" y="5180"/>
                  </a:cubicBezTo>
                  <a:cubicBezTo>
                    <a:pt x="23850" y="3895"/>
                    <a:pt x="24799" y="2243"/>
                    <a:pt x="24982" y="407"/>
                  </a:cubicBezTo>
                  <a:cubicBezTo>
                    <a:pt x="25016" y="152"/>
                    <a:pt x="24776" y="1"/>
                    <a:pt x="24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3823900" y="2429225"/>
              <a:ext cx="293975" cy="436900"/>
            </a:xfrm>
            <a:custGeom>
              <a:rect b="b" l="l" r="r" t="t"/>
              <a:pathLst>
                <a:path extrusionOk="0" h="17476" w="11759">
                  <a:moveTo>
                    <a:pt x="10927" y="0"/>
                  </a:moveTo>
                  <a:cubicBezTo>
                    <a:pt x="10710" y="0"/>
                    <a:pt x="10505" y="189"/>
                    <a:pt x="10566" y="472"/>
                  </a:cubicBezTo>
                  <a:cubicBezTo>
                    <a:pt x="10627" y="900"/>
                    <a:pt x="10810" y="1298"/>
                    <a:pt x="10841" y="1757"/>
                  </a:cubicBezTo>
                  <a:cubicBezTo>
                    <a:pt x="10871" y="2124"/>
                    <a:pt x="10841" y="2522"/>
                    <a:pt x="10780" y="2919"/>
                  </a:cubicBezTo>
                  <a:cubicBezTo>
                    <a:pt x="10627" y="3684"/>
                    <a:pt x="10290" y="4418"/>
                    <a:pt x="9892" y="5092"/>
                  </a:cubicBezTo>
                  <a:cubicBezTo>
                    <a:pt x="9036" y="6530"/>
                    <a:pt x="7934" y="7876"/>
                    <a:pt x="6894" y="9191"/>
                  </a:cubicBezTo>
                  <a:cubicBezTo>
                    <a:pt x="5823" y="10538"/>
                    <a:pt x="4722" y="11853"/>
                    <a:pt x="3590" y="13169"/>
                  </a:cubicBezTo>
                  <a:cubicBezTo>
                    <a:pt x="2458" y="14454"/>
                    <a:pt x="1203" y="15678"/>
                    <a:pt x="163" y="17024"/>
                  </a:cubicBezTo>
                  <a:cubicBezTo>
                    <a:pt x="1" y="17232"/>
                    <a:pt x="137" y="17476"/>
                    <a:pt x="332" y="17476"/>
                  </a:cubicBezTo>
                  <a:cubicBezTo>
                    <a:pt x="394" y="17476"/>
                    <a:pt x="463" y="17451"/>
                    <a:pt x="530" y="17391"/>
                  </a:cubicBezTo>
                  <a:cubicBezTo>
                    <a:pt x="1968" y="16259"/>
                    <a:pt x="3192" y="14821"/>
                    <a:pt x="4385" y="13444"/>
                  </a:cubicBezTo>
                  <a:cubicBezTo>
                    <a:pt x="5640" y="12067"/>
                    <a:pt x="6833" y="10629"/>
                    <a:pt x="7995" y="9161"/>
                  </a:cubicBezTo>
                  <a:cubicBezTo>
                    <a:pt x="9066" y="7815"/>
                    <a:pt x="10229" y="6438"/>
                    <a:pt x="10994" y="4847"/>
                  </a:cubicBezTo>
                  <a:cubicBezTo>
                    <a:pt x="11361" y="4113"/>
                    <a:pt x="11606" y="3348"/>
                    <a:pt x="11667" y="2552"/>
                  </a:cubicBezTo>
                  <a:cubicBezTo>
                    <a:pt x="11759" y="1818"/>
                    <a:pt x="11728" y="808"/>
                    <a:pt x="11239" y="166"/>
                  </a:cubicBezTo>
                  <a:cubicBezTo>
                    <a:pt x="11155" y="51"/>
                    <a:pt x="11040" y="0"/>
                    <a:pt x="109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4951275" y="3363775"/>
              <a:ext cx="486625" cy="83175"/>
            </a:xfrm>
            <a:custGeom>
              <a:rect b="b" l="l" r="r" t="t"/>
              <a:pathLst>
                <a:path extrusionOk="0" h="3327" w="19465">
                  <a:moveTo>
                    <a:pt x="18785" y="0"/>
                  </a:moveTo>
                  <a:cubicBezTo>
                    <a:pt x="18720" y="0"/>
                    <a:pt x="18653" y="15"/>
                    <a:pt x="18584" y="49"/>
                  </a:cubicBezTo>
                  <a:cubicBezTo>
                    <a:pt x="15770" y="1457"/>
                    <a:pt x="12741" y="2313"/>
                    <a:pt x="9589" y="2497"/>
                  </a:cubicBezTo>
                  <a:cubicBezTo>
                    <a:pt x="9221" y="2511"/>
                    <a:pt x="8853" y="2519"/>
                    <a:pt x="8484" y="2519"/>
                  </a:cubicBezTo>
                  <a:cubicBezTo>
                    <a:pt x="7292" y="2519"/>
                    <a:pt x="6100" y="2439"/>
                    <a:pt x="4908" y="2252"/>
                  </a:cubicBezTo>
                  <a:cubicBezTo>
                    <a:pt x="3378" y="2007"/>
                    <a:pt x="1910" y="1487"/>
                    <a:pt x="411" y="1120"/>
                  </a:cubicBezTo>
                  <a:cubicBezTo>
                    <a:pt x="392" y="1115"/>
                    <a:pt x="374" y="1113"/>
                    <a:pt x="356" y="1113"/>
                  </a:cubicBezTo>
                  <a:cubicBezTo>
                    <a:pt x="140" y="1113"/>
                    <a:pt x="1" y="1435"/>
                    <a:pt x="227" y="1548"/>
                  </a:cubicBezTo>
                  <a:cubicBezTo>
                    <a:pt x="1604" y="2344"/>
                    <a:pt x="3317" y="2742"/>
                    <a:pt x="4847" y="3017"/>
                  </a:cubicBezTo>
                  <a:cubicBezTo>
                    <a:pt x="6040" y="3224"/>
                    <a:pt x="7251" y="3327"/>
                    <a:pt x="8465" y="3327"/>
                  </a:cubicBezTo>
                  <a:cubicBezTo>
                    <a:pt x="8870" y="3327"/>
                    <a:pt x="9276" y="3315"/>
                    <a:pt x="9681" y="3292"/>
                  </a:cubicBezTo>
                  <a:cubicBezTo>
                    <a:pt x="12894" y="3139"/>
                    <a:pt x="16167" y="2344"/>
                    <a:pt x="19043" y="814"/>
                  </a:cubicBezTo>
                  <a:cubicBezTo>
                    <a:pt x="19465" y="577"/>
                    <a:pt x="19183" y="0"/>
                    <a:pt x="18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5358200" y="3260400"/>
              <a:ext cx="600775" cy="200125"/>
            </a:xfrm>
            <a:custGeom>
              <a:rect b="b" l="l" r="r" t="t"/>
              <a:pathLst>
                <a:path extrusionOk="0" h="8005" w="24031">
                  <a:moveTo>
                    <a:pt x="22198" y="0"/>
                  </a:moveTo>
                  <a:cubicBezTo>
                    <a:pt x="21879" y="0"/>
                    <a:pt x="21609" y="432"/>
                    <a:pt x="21889" y="758"/>
                  </a:cubicBezTo>
                  <a:cubicBezTo>
                    <a:pt x="23051" y="2104"/>
                    <a:pt x="22439" y="4123"/>
                    <a:pt x="21185" y="5194"/>
                  </a:cubicBezTo>
                  <a:cubicBezTo>
                    <a:pt x="19808" y="6418"/>
                    <a:pt x="17789" y="6815"/>
                    <a:pt x="16014" y="7030"/>
                  </a:cubicBezTo>
                  <a:cubicBezTo>
                    <a:pt x="15356" y="7103"/>
                    <a:pt x="14696" y="7139"/>
                    <a:pt x="14037" y="7139"/>
                  </a:cubicBezTo>
                  <a:cubicBezTo>
                    <a:pt x="11110" y="7139"/>
                    <a:pt x="8203" y="6431"/>
                    <a:pt x="5581" y="5133"/>
                  </a:cubicBezTo>
                  <a:cubicBezTo>
                    <a:pt x="3745" y="4215"/>
                    <a:pt x="2063" y="3022"/>
                    <a:pt x="563" y="1614"/>
                  </a:cubicBezTo>
                  <a:cubicBezTo>
                    <a:pt x="500" y="1558"/>
                    <a:pt x="433" y="1534"/>
                    <a:pt x="371" y="1534"/>
                  </a:cubicBezTo>
                  <a:cubicBezTo>
                    <a:pt x="162" y="1534"/>
                    <a:pt x="1" y="1800"/>
                    <a:pt x="166" y="2012"/>
                  </a:cubicBezTo>
                  <a:cubicBezTo>
                    <a:pt x="2797" y="5072"/>
                    <a:pt x="6621" y="6999"/>
                    <a:pt x="10568" y="7703"/>
                  </a:cubicBezTo>
                  <a:cubicBezTo>
                    <a:pt x="11727" y="7902"/>
                    <a:pt x="12907" y="8005"/>
                    <a:pt x="14083" y="8005"/>
                  </a:cubicBezTo>
                  <a:cubicBezTo>
                    <a:pt x="14894" y="8005"/>
                    <a:pt x="15704" y="7956"/>
                    <a:pt x="16504" y="7856"/>
                  </a:cubicBezTo>
                  <a:cubicBezTo>
                    <a:pt x="18462" y="7580"/>
                    <a:pt x="20604" y="7060"/>
                    <a:pt x="22042" y="5622"/>
                  </a:cubicBezTo>
                  <a:cubicBezTo>
                    <a:pt x="23480" y="4245"/>
                    <a:pt x="24030" y="1675"/>
                    <a:pt x="22501" y="146"/>
                  </a:cubicBezTo>
                  <a:cubicBezTo>
                    <a:pt x="22405" y="43"/>
                    <a:pt x="22299" y="0"/>
                    <a:pt x="22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699650" y="2871300"/>
              <a:ext cx="242825" cy="408225"/>
            </a:xfrm>
            <a:custGeom>
              <a:rect b="b" l="l" r="r" t="t"/>
              <a:pathLst>
                <a:path extrusionOk="0" h="16329" w="9713">
                  <a:moveTo>
                    <a:pt x="1186" y="0"/>
                  </a:moveTo>
                  <a:cubicBezTo>
                    <a:pt x="1008" y="0"/>
                    <a:pt x="836" y="90"/>
                    <a:pt x="796" y="289"/>
                  </a:cubicBezTo>
                  <a:cubicBezTo>
                    <a:pt x="0" y="5307"/>
                    <a:pt x="2050" y="10631"/>
                    <a:pt x="5752" y="14057"/>
                  </a:cubicBezTo>
                  <a:cubicBezTo>
                    <a:pt x="6701" y="14945"/>
                    <a:pt x="7955" y="15985"/>
                    <a:pt x="9271" y="16322"/>
                  </a:cubicBezTo>
                  <a:cubicBezTo>
                    <a:pt x="9291" y="16327"/>
                    <a:pt x="9311" y="16329"/>
                    <a:pt x="9330" y="16329"/>
                  </a:cubicBezTo>
                  <a:cubicBezTo>
                    <a:pt x="9548" y="16329"/>
                    <a:pt x="9712" y="16031"/>
                    <a:pt x="9516" y="15863"/>
                  </a:cubicBezTo>
                  <a:cubicBezTo>
                    <a:pt x="8598" y="15128"/>
                    <a:pt x="7558" y="14578"/>
                    <a:pt x="6670" y="13782"/>
                  </a:cubicBezTo>
                  <a:cubicBezTo>
                    <a:pt x="5783" y="12987"/>
                    <a:pt x="4957" y="12099"/>
                    <a:pt x="4284" y="11120"/>
                  </a:cubicBezTo>
                  <a:cubicBezTo>
                    <a:pt x="2907" y="9132"/>
                    <a:pt x="1959" y="6867"/>
                    <a:pt x="1622" y="4450"/>
                  </a:cubicBezTo>
                  <a:cubicBezTo>
                    <a:pt x="1438" y="3104"/>
                    <a:pt x="1469" y="1758"/>
                    <a:pt x="1622" y="412"/>
                  </a:cubicBezTo>
                  <a:cubicBezTo>
                    <a:pt x="1657" y="152"/>
                    <a:pt x="1417" y="0"/>
                    <a:pt x="1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5917650" y="3260975"/>
              <a:ext cx="20675" cy="53700"/>
            </a:xfrm>
            <a:custGeom>
              <a:rect b="b" l="l" r="r" t="t"/>
              <a:pathLst>
                <a:path extrusionOk="0" h="2148" w="827">
                  <a:moveTo>
                    <a:pt x="275" y="0"/>
                  </a:moveTo>
                  <a:cubicBezTo>
                    <a:pt x="123" y="31"/>
                    <a:pt x="0" y="153"/>
                    <a:pt x="0" y="306"/>
                  </a:cubicBezTo>
                  <a:cubicBezTo>
                    <a:pt x="31" y="857"/>
                    <a:pt x="61" y="1408"/>
                    <a:pt x="214" y="1928"/>
                  </a:cubicBezTo>
                  <a:cubicBezTo>
                    <a:pt x="241" y="2061"/>
                    <a:pt x="360" y="2148"/>
                    <a:pt x="492" y="2148"/>
                  </a:cubicBezTo>
                  <a:cubicBezTo>
                    <a:pt x="511" y="2148"/>
                    <a:pt x="531" y="2146"/>
                    <a:pt x="551" y="2142"/>
                  </a:cubicBezTo>
                  <a:cubicBezTo>
                    <a:pt x="704" y="2111"/>
                    <a:pt x="796" y="1989"/>
                    <a:pt x="796" y="1836"/>
                  </a:cubicBezTo>
                  <a:cubicBezTo>
                    <a:pt x="826" y="1316"/>
                    <a:pt x="734" y="765"/>
                    <a:pt x="612" y="245"/>
                  </a:cubicBezTo>
                  <a:cubicBezTo>
                    <a:pt x="581" y="92"/>
                    <a:pt x="428" y="0"/>
                    <a:pt x="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5913850" y="2650525"/>
              <a:ext cx="255475" cy="750400"/>
            </a:xfrm>
            <a:custGeom>
              <a:rect b="b" l="l" r="r" t="t"/>
              <a:pathLst>
                <a:path extrusionOk="0" h="30016" w="10219">
                  <a:moveTo>
                    <a:pt x="4791" y="0"/>
                  </a:moveTo>
                  <a:cubicBezTo>
                    <a:pt x="4362" y="0"/>
                    <a:pt x="4219" y="729"/>
                    <a:pt x="4711" y="921"/>
                  </a:cubicBezTo>
                  <a:cubicBezTo>
                    <a:pt x="6700" y="1747"/>
                    <a:pt x="7648" y="3980"/>
                    <a:pt x="7923" y="5969"/>
                  </a:cubicBezTo>
                  <a:cubicBezTo>
                    <a:pt x="8076" y="7376"/>
                    <a:pt x="8015" y="8753"/>
                    <a:pt x="7954" y="10161"/>
                  </a:cubicBezTo>
                  <a:cubicBezTo>
                    <a:pt x="7893" y="11537"/>
                    <a:pt x="7923" y="12914"/>
                    <a:pt x="8107" y="14322"/>
                  </a:cubicBezTo>
                  <a:cubicBezTo>
                    <a:pt x="8413" y="16922"/>
                    <a:pt x="9086" y="19523"/>
                    <a:pt x="8994" y="22154"/>
                  </a:cubicBezTo>
                  <a:cubicBezTo>
                    <a:pt x="8933" y="24265"/>
                    <a:pt x="8321" y="26621"/>
                    <a:pt x="6608" y="28029"/>
                  </a:cubicBezTo>
                  <a:cubicBezTo>
                    <a:pt x="5721" y="28765"/>
                    <a:pt x="4513" y="29209"/>
                    <a:pt x="3335" y="29209"/>
                  </a:cubicBezTo>
                  <a:cubicBezTo>
                    <a:pt x="2360" y="29209"/>
                    <a:pt x="1407" y="28905"/>
                    <a:pt x="672" y="28212"/>
                  </a:cubicBezTo>
                  <a:cubicBezTo>
                    <a:pt x="603" y="28150"/>
                    <a:pt x="528" y="28124"/>
                    <a:pt x="456" y="28124"/>
                  </a:cubicBezTo>
                  <a:cubicBezTo>
                    <a:pt x="209" y="28124"/>
                    <a:pt x="0" y="28434"/>
                    <a:pt x="213" y="28671"/>
                  </a:cubicBezTo>
                  <a:cubicBezTo>
                    <a:pt x="1061" y="29609"/>
                    <a:pt x="2238" y="30015"/>
                    <a:pt x="3444" y="30015"/>
                  </a:cubicBezTo>
                  <a:cubicBezTo>
                    <a:pt x="4284" y="30015"/>
                    <a:pt x="5138" y="29818"/>
                    <a:pt x="5904" y="29467"/>
                  </a:cubicBezTo>
                  <a:cubicBezTo>
                    <a:pt x="8076" y="28487"/>
                    <a:pt x="9270" y="26254"/>
                    <a:pt x="9698" y="23990"/>
                  </a:cubicBezTo>
                  <a:cubicBezTo>
                    <a:pt x="10218" y="21206"/>
                    <a:pt x="9637" y="18421"/>
                    <a:pt x="9208" y="15637"/>
                  </a:cubicBezTo>
                  <a:cubicBezTo>
                    <a:pt x="8964" y="14107"/>
                    <a:pt x="8811" y="12547"/>
                    <a:pt x="8841" y="10987"/>
                  </a:cubicBezTo>
                  <a:cubicBezTo>
                    <a:pt x="8902" y="9457"/>
                    <a:pt x="9025" y="7897"/>
                    <a:pt x="8872" y="6336"/>
                  </a:cubicBezTo>
                  <a:cubicBezTo>
                    <a:pt x="8658" y="3766"/>
                    <a:pt x="7495" y="1074"/>
                    <a:pt x="4956" y="33"/>
                  </a:cubicBezTo>
                  <a:cubicBezTo>
                    <a:pt x="4897" y="11"/>
                    <a:pt x="4842" y="0"/>
                    <a:pt x="47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5871225" y="2257875"/>
              <a:ext cx="204000" cy="430575"/>
            </a:xfrm>
            <a:custGeom>
              <a:rect b="b" l="l" r="r" t="t"/>
              <a:pathLst>
                <a:path extrusionOk="0" h="17223" w="8160">
                  <a:moveTo>
                    <a:pt x="609" y="0"/>
                  </a:moveTo>
                  <a:cubicBezTo>
                    <a:pt x="147" y="0"/>
                    <a:pt x="1" y="669"/>
                    <a:pt x="511" y="839"/>
                  </a:cubicBezTo>
                  <a:cubicBezTo>
                    <a:pt x="1857" y="1298"/>
                    <a:pt x="3050" y="1941"/>
                    <a:pt x="4060" y="2981"/>
                  </a:cubicBezTo>
                  <a:cubicBezTo>
                    <a:pt x="5039" y="3991"/>
                    <a:pt x="5835" y="5245"/>
                    <a:pt x="6324" y="6561"/>
                  </a:cubicBezTo>
                  <a:cubicBezTo>
                    <a:pt x="6967" y="8152"/>
                    <a:pt x="7211" y="9896"/>
                    <a:pt x="7273" y="11609"/>
                  </a:cubicBezTo>
                  <a:cubicBezTo>
                    <a:pt x="7303" y="12496"/>
                    <a:pt x="7303" y="13384"/>
                    <a:pt x="7242" y="14271"/>
                  </a:cubicBezTo>
                  <a:cubicBezTo>
                    <a:pt x="7211" y="15158"/>
                    <a:pt x="7089" y="16045"/>
                    <a:pt x="7089" y="16933"/>
                  </a:cubicBezTo>
                  <a:cubicBezTo>
                    <a:pt x="7089" y="17121"/>
                    <a:pt x="7242" y="17223"/>
                    <a:pt x="7388" y="17223"/>
                  </a:cubicBezTo>
                  <a:cubicBezTo>
                    <a:pt x="7502" y="17223"/>
                    <a:pt x="7613" y="17159"/>
                    <a:pt x="7640" y="17024"/>
                  </a:cubicBezTo>
                  <a:cubicBezTo>
                    <a:pt x="8037" y="15586"/>
                    <a:pt x="8099" y="14026"/>
                    <a:pt x="8129" y="12588"/>
                  </a:cubicBezTo>
                  <a:cubicBezTo>
                    <a:pt x="8160" y="11089"/>
                    <a:pt x="8068" y="9590"/>
                    <a:pt x="7731" y="8152"/>
                  </a:cubicBezTo>
                  <a:cubicBezTo>
                    <a:pt x="7211" y="5765"/>
                    <a:pt x="6018" y="3471"/>
                    <a:pt x="4182" y="1849"/>
                  </a:cubicBezTo>
                  <a:cubicBezTo>
                    <a:pt x="3203" y="992"/>
                    <a:pt x="2010" y="258"/>
                    <a:pt x="725" y="13"/>
                  </a:cubicBezTo>
                  <a:cubicBezTo>
                    <a:pt x="685" y="4"/>
                    <a:pt x="646" y="0"/>
                    <a:pt x="6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5741275" y="1960625"/>
              <a:ext cx="197050" cy="324800"/>
            </a:xfrm>
            <a:custGeom>
              <a:rect b="b" l="l" r="r" t="t"/>
              <a:pathLst>
                <a:path extrusionOk="0" h="12992" w="7882">
                  <a:moveTo>
                    <a:pt x="479" y="1"/>
                  </a:moveTo>
                  <a:cubicBezTo>
                    <a:pt x="129" y="1"/>
                    <a:pt x="0" y="550"/>
                    <a:pt x="324" y="766"/>
                  </a:cubicBezTo>
                  <a:cubicBezTo>
                    <a:pt x="814" y="1103"/>
                    <a:pt x="1364" y="1378"/>
                    <a:pt x="1823" y="1745"/>
                  </a:cubicBezTo>
                  <a:cubicBezTo>
                    <a:pt x="2313" y="2082"/>
                    <a:pt x="2772" y="2510"/>
                    <a:pt x="3200" y="2939"/>
                  </a:cubicBezTo>
                  <a:cubicBezTo>
                    <a:pt x="4026" y="3795"/>
                    <a:pt x="4730" y="4744"/>
                    <a:pt x="5281" y="5784"/>
                  </a:cubicBezTo>
                  <a:cubicBezTo>
                    <a:pt x="5862" y="6824"/>
                    <a:pt x="6260" y="7956"/>
                    <a:pt x="6504" y="9119"/>
                  </a:cubicBezTo>
                  <a:cubicBezTo>
                    <a:pt x="6749" y="10312"/>
                    <a:pt x="6749" y="11506"/>
                    <a:pt x="6749" y="12729"/>
                  </a:cubicBezTo>
                  <a:cubicBezTo>
                    <a:pt x="6749" y="12897"/>
                    <a:pt x="6888" y="12992"/>
                    <a:pt x="7028" y="12992"/>
                  </a:cubicBezTo>
                  <a:cubicBezTo>
                    <a:pt x="7143" y="12992"/>
                    <a:pt x="7259" y="12928"/>
                    <a:pt x="7300" y="12791"/>
                  </a:cubicBezTo>
                  <a:cubicBezTo>
                    <a:pt x="7881" y="10343"/>
                    <a:pt x="7147" y="7559"/>
                    <a:pt x="6015" y="5356"/>
                  </a:cubicBezTo>
                  <a:cubicBezTo>
                    <a:pt x="5434" y="4224"/>
                    <a:pt x="4669" y="3183"/>
                    <a:pt x="3781" y="2266"/>
                  </a:cubicBezTo>
                  <a:cubicBezTo>
                    <a:pt x="2894" y="1378"/>
                    <a:pt x="1823" y="460"/>
                    <a:pt x="630" y="32"/>
                  </a:cubicBezTo>
                  <a:cubicBezTo>
                    <a:pt x="576" y="11"/>
                    <a:pt x="526" y="1"/>
                    <a:pt x="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5214700" y="2206375"/>
              <a:ext cx="654025" cy="555900"/>
            </a:xfrm>
            <a:custGeom>
              <a:rect b="b" l="l" r="r" t="t"/>
              <a:pathLst>
                <a:path extrusionOk="0" h="22236" w="26161">
                  <a:moveTo>
                    <a:pt x="605" y="0"/>
                  </a:moveTo>
                  <a:cubicBezTo>
                    <a:pt x="391" y="0"/>
                    <a:pt x="169" y="130"/>
                    <a:pt x="154" y="391"/>
                  </a:cubicBezTo>
                  <a:cubicBezTo>
                    <a:pt x="1" y="2624"/>
                    <a:pt x="1561" y="4460"/>
                    <a:pt x="3366" y="5531"/>
                  </a:cubicBezTo>
                  <a:cubicBezTo>
                    <a:pt x="5447" y="6816"/>
                    <a:pt x="7986" y="7091"/>
                    <a:pt x="10220" y="8009"/>
                  </a:cubicBezTo>
                  <a:cubicBezTo>
                    <a:pt x="14778" y="9845"/>
                    <a:pt x="16584" y="14740"/>
                    <a:pt x="19551" y="18258"/>
                  </a:cubicBezTo>
                  <a:cubicBezTo>
                    <a:pt x="20347" y="19237"/>
                    <a:pt x="21265" y="20125"/>
                    <a:pt x="22305" y="20859"/>
                  </a:cubicBezTo>
                  <a:cubicBezTo>
                    <a:pt x="23315" y="21563"/>
                    <a:pt x="24538" y="22205"/>
                    <a:pt x="25793" y="22236"/>
                  </a:cubicBezTo>
                  <a:cubicBezTo>
                    <a:pt x="26129" y="22236"/>
                    <a:pt x="26160" y="21777"/>
                    <a:pt x="25885" y="21655"/>
                  </a:cubicBezTo>
                  <a:cubicBezTo>
                    <a:pt x="24814" y="21257"/>
                    <a:pt x="23774" y="20920"/>
                    <a:pt x="22825" y="20278"/>
                  </a:cubicBezTo>
                  <a:cubicBezTo>
                    <a:pt x="21938" y="19635"/>
                    <a:pt x="21142" y="18870"/>
                    <a:pt x="20408" y="18044"/>
                  </a:cubicBezTo>
                  <a:cubicBezTo>
                    <a:pt x="18939" y="16361"/>
                    <a:pt x="17838" y="14434"/>
                    <a:pt x="16584" y="12629"/>
                  </a:cubicBezTo>
                  <a:cubicBezTo>
                    <a:pt x="15329" y="10854"/>
                    <a:pt x="13922" y="9110"/>
                    <a:pt x="12055" y="7978"/>
                  </a:cubicBezTo>
                  <a:cubicBezTo>
                    <a:pt x="9975" y="6724"/>
                    <a:pt x="7527" y="6387"/>
                    <a:pt x="5294" y="5531"/>
                  </a:cubicBezTo>
                  <a:cubicBezTo>
                    <a:pt x="3152" y="4704"/>
                    <a:pt x="827" y="2930"/>
                    <a:pt x="1010" y="391"/>
                  </a:cubicBezTo>
                  <a:cubicBezTo>
                    <a:pt x="1026" y="130"/>
                    <a:pt x="819" y="0"/>
                    <a:pt x="6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5099450" y="2244725"/>
              <a:ext cx="149700" cy="264425"/>
            </a:xfrm>
            <a:custGeom>
              <a:rect b="b" l="l" r="r" t="t"/>
              <a:pathLst>
                <a:path extrusionOk="0" h="10577" w="5988">
                  <a:moveTo>
                    <a:pt x="5282" y="0"/>
                  </a:moveTo>
                  <a:cubicBezTo>
                    <a:pt x="5049" y="0"/>
                    <a:pt x="4813" y="184"/>
                    <a:pt x="4886" y="478"/>
                  </a:cubicBezTo>
                  <a:cubicBezTo>
                    <a:pt x="5039" y="968"/>
                    <a:pt x="5100" y="1427"/>
                    <a:pt x="5192" y="1916"/>
                  </a:cubicBezTo>
                  <a:cubicBezTo>
                    <a:pt x="5223" y="2191"/>
                    <a:pt x="5376" y="2559"/>
                    <a:pt x="5284" y="2834"/>
                  </a:cubicBezTo>
                  <a:cubicBezTo>
                    <a:pt x="5223" y="3048"/>
                    <a:pt x="5162" y="3140"/>
                    <a:pt x="5131" y="3385"/>
                  </a:cubicBezTo>
                  <a:cubicBezTo>
                    <a:pt x="5039" y="4425"/>
                    <a:pt x="4764" y="5435"/>
                    <a:pt x="4274" y="6352"/>
                  </a:cubicBezTo>
                  <a:cubicBezTo>
                    <a:pt x="3846" y="7148"/>
                    <a:pt x="3265" y="7852"/>
                    <a:pt x="2591" y="8464"/>
                  </a:cubicBezTo>
                  <a:cubicBezTo>
                    <a:pt x="2255" y="8800"/>
                    <a:pt x="1857" y="9075"/>
                    <a:pt x="1459" y="9351"/>
                  </a:cubicBezTo>
                  <a:cubicBezTo>
                    <a:pt x="1062" y="9596"/>
                    <a:pt x="603" y="9779"/>
                    <a:pt x="236" y="10055"/>
                  </a:cubicBezTo>
                  <a:cubicBezTo>
                    <a:pt x="1" y="10231"/>
                    <a:pt x="132" y="10576"/>
                    <a:pt x="414" y="10576"/>
                  </a:cubicBezTo>
                  <a:cubicBezTo>
                    <a:pt x="426" y="10576"/>
                    <a:pt x="438" y="10576"/>
                    <a:pt x="450" y="10575"/>
                  </a:cubicBezTo>
                  <a:cubicBezTo>
                    <a:pt x="1429" y="10452"/>
                    <a:pt x="2408" y="9687"/>
                    <a:pt x="3112" y="9075"/>
                  </a:cubicBezTo>
                  <a:cubicBezTo>
                    <a:pt x="3877" y="8372"/>
                    <a:pt x="4550" y="7546"/>
                    <a:pt x="5039" y="6628"/>
                  </a:cubicBezTo>
                  <a:cubicBezTo>
                    <a:pt x="5529" y="5649"/>
                    <a:pt x="5835" y="4547"/>
                    <a:pt x="5957" y="3476"/>
                  </a:cubicBezTo>
                  <a:cubicBezTo>
                    <a:pt x="5957" y="3323"/>
                    <a:pt x="5988" y="3170"/>
                    <a:pt x="5957" y="3018"/>
                  </a:cubicBezTo>
                  <a:cubicBezTo>
                    <a:pt x="5926" y="2926"/>
                    <a:pt x="5865" y="2865"/>
                    <a:pt x="5865" y="2773"/>
                  </a:cubicBezTo>
                  <a:cubicBezTo>
                    <a:pt x="5804" y="2528"/>
                    <a:pt x="5896" y="2253"/>
                    <a:pt x="5926" y="1977"/>
                  </a:cubicBezTo>
                  <a:cubicBezTo>
                    <a:pt x="5926" y="1427"/>
                    <a:pt x="5804" y="815"/>
                    <a:pt x="5651" y="264"/>
                  </a:cubicBezTo>
                  <a:cubicBezTo>
                    <a:pt x="5590" y="81"/>
                    <a:pt x="5437" y="0"/>
                    <a:pt x="52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5528675" y="1610600"/>
              <a:ext cx="242125" cy="483925"/>
            </a:xfrm>
            <a:custGeom>
              <a:rect b="b" l="l" r="r" t="t"/>
              <a:pathLst>
                <a:path extrusionOk="0" h="19357" w="9685">
                  <a:moveTo>
                    <a:pt x="532" y="1"/>
                  </a:moveTo>
                  <a:cubicBezTo>
                    <a:pt x="220" y="1"/>
                    <a:pt x="0" y="411"/>
                    <a:pt x="231" y="693"/>
                  </a:cubicBezTo>
                  <a:cubicBezTo>
                    <a:pt x="659" y="1214"/>
                    <a:pt x="1240" y="1611"/>
                    <a:pt x="1730" y="2101"/>
                  </a:cubicBezTo>
                  <a:cubicBezTo>
                    <a:pt x="2189" y="2560"/>
                    <a:pt x="2648" y="3080"/>
                    <a:pt x="3107" y="3600"/>
                  </a:cubicBezTo>
                  <a:cubicBezTo>
                    <a:pt x="3994" y="4640"/>
                    <a:pt x="4789" y="5772"/>
                    <a:pt x="5463" y="6935"/>
                  </a:cubicBezTo>
                  <a:cubicBezTo>
                    <a:pt x="6839" y="9291"/>
                    <a:pt x="7788" y="11830"/>
                    <a:pt x="8369" y="14492"/>
                  </a:cubicBezTo>
                  <a:cubicBezTo>
                    <a:pt x="8706" y="15991"/>
                    <a:pt x="8889" y="17552"/>
                    <a:pt x="8950" y="19081"/>
                  </a:cubicBezTo>
                  <a:cubicBezTo>
                    <a:pt x="8950" y="19265"/>
                    <a:pt x="9088" y="19357"/>
                    <a:pt x="9226" y="19357"/>
                  </a:cubicBezTo>
                  <a:cubicBezTo>
                    <a:pt x="9364" y="19357"/>
                    <a:pt x="9501" y="19265"/>
                    <a:pt x="9501" y="19081"/>
                  </a:cubicBezTo>
                  <a:cubicBezTo>
                    <a:pt x="9685" y="13421"/>
                    <a:pt x="7665" y="7853"/>
                    <a:pt x="4116" y="3447"/>
                  </a:cubicBezTo>
                  <a:cubicBezTo>
                    <a:pt x="3627" y="2835"/>
                    <a:pt x="3107" y="2254"/>
                    <a:pt x="2556" y="1703"/>
                  </a:cubicBezTo>
                  <a:cubicBezTo>
                    <a:pt x="2005" y="1122"/>
                    <a:pt x="1424" y="479"/>
                    <a:pt x="720" y="51"/>
                  </a:cubicBezTo>
                  <a:cubicBezTo>
                    <a:pt x="656" y="16"/>
                    <a:pt x="592" y="1"/>
                    <a:pt x="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5092975" y="1172350"/>
              <a:ext cx="446525" cy="458575"/>
            </a:xfrm>
            <a:custGeom>
              <a:rect b="b" l="l" r="r" t="t"/>
              <a:pathLst>
                <a:path extrusionOk="0" h="18343" w="17861">
                  <a:moveTo>
                    <a:pt x="1799" y="0"/>
                  </a:moveTo>
                  <a:cubicBezTo>
                    <a:pt x="1355" y="0"/>
                    <a:pt x="906" y="72"/>
                    <a:pt x="464" y="233"/>
                  </a:cubicBezTo>
                  <a:cubicBezTo>
                    <a:pt x="1" y="424"/>
                    <a:pt x="144" y="1124"/>
                    <a:pt x="548" y="1124"/>
                  </a:cubicBezTo>
                  <a:cubicBezTo>
                    <a:pt x="598" y="1124"/>
                    <a:pt x="652" y="1113"/>
                    <a:pt x="709" y="1090"/>
                  </a:cubicBezTo>
                  <a:cubicBezTo>
                    <a:pt x="1123" y="933"/>
                    <a:pt x="1524" y="862"/>
                    <a:pt x="1912" y="862"/>
                  </a:cubicBezTo>
                  <a:cubicBezTo>
                    <a:pt x="4482" y="862"/>
                    <a:pt x="6498" y="3956"/>
                    <a:pt x="7960" y="5710"/>
                  </a:cubicBezTo>
                  <a:cubicBezTo>
                    <a:pt x="10163" y="8402"/>
                    <a:pt x="12396" y="11064"/>
                    <a:pt x="14599" y="13726"/>
                  </a:cubicBezTo>
                  <a:cubicBezTo>
                    <a:pt x="15670" y="15011"/>
                    <a:pt x="16924" y="16449"/>
                    <a:pt x="17292" y="18132"/>
                  </a:cubicBezTo>
                  <a:cubicBezTo>
                    <a:pt x="17328" y="18278"/>
                    <a:pt x="17429" y="18342"/>
                    <a:pt x="17534" y="18342"/>
                  </a:cubicBezTo>
                  <a:cubicBezTo>
                    <a:pt x="17692" y="18342"/>
                    <a:pt x="17861" y="18199"/>
                    <a:pt x="17842" y="17979"/>
                  </a:cubicBezTo>
                  <a:cubicBezTo>
                    <a:pt x="17628" y="16388"/>
                    <a:pt x="16771" y="15103"/>
                    <a:pt x="15792" y="13848"/>
                  </a:cubicBezTo>
                  <a:cubicBezTo>
                    <a:pt x="14630" y="12410"/>
                    <a:pt x="13437" y="10972"/>
                    <a:pt x="12243" y="9565"/>
                  </a:cubicBezTo>
                  <a:cubicBezTo>
                    <a:pt x="11050" y="8096"/>
                    <a:pt x="9857" y="6628"/>
                    <a:pt x="8633" y="5159"/>
                  </a:cubicBezTo>
                  <a:cubicBezTo>
                    <a:pt x="7562" y="3874"/>
                    <a:pt x="6553" y="2405"/>
                    <a:pt x="5237" y="1335"/>
                  </a:cubicBezTo>
                  <a:cubicBezTo>
                    <a:pt x="4267" y="568"/>
                    <a:pt x="3048" y="0"/>
                    <a:pt x="1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4882975" y="1034350"/>
              <a:ext cx="210850" cy="156925"/>
            </a:xfrm>
            <a:custGeom>
              <a:rect b="b" l="l" r="r" t="t"/>
              <a:pathLst>
                <a:path extrusionOk="0" h="6277" w="8434">
                  <a:moveTo>
                    <a:pt x="575" y="0"/>
                  </a:moveTo>
                  <a:cubicBezTo>
                    <a:pt x="109" y="0"/>
                    <a:pt x="1" y="737"/>
                    <a:pt x="481" y="827"/>
                  </a:cubicBezTo>
                  <a:cubicBezTo>
                    <a:pt x="2072" y="1103"/>
                    <a:pt x="3479" y="1623"/>
                    <a:pt x="4795" y="2571"/>
                  </a:cubicBezTo>
                  <a:cubicBezTo>
                    <a:pt x="6080" y="3520"/>
                    <a:pt x="7028" y="4774"/>
                    <a:pt x="7824" y="6120"/>
                  </a:cubicBezTo>
                  <a:cubicBezTo>
                    <a:pt x="7889" y="6229"/>
                    <a:pt x="7989" y="6276"/>
                    <a:pt x="8087" y="6276"/>
                  </a:cubicBezTo>
                  <a:cubicBezTo>
                    <a:pt x="8264" y="6276"/>
                    <a:pt x="8434" y="6123"/>
                    <a:pt x="8375" y="5906"/>
                  </a:cubicBezTo>
                  <a:cubicBezTo>
                    <a:pt x="7273" y="2755"/>
                    <a:pt x="3877" y="307"/>
                    <a:pt x="603" y="1"/>
                  </a:cubicBezTo>
                  <a:cubicBezTo>
                    <a:pt x="594" y="1"/>
                    <a:pt x="584"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4604250" y="954275"/>
              <a:ext cx="331325" cy="139850"/>
            </a:xfrm>
            <a:custGeom>
              <a:rect b="b" l="l" r="r" t="t"/>
              <a:pathLst>
                <a:path extrusionOk="0" h="5594" w="13253">
                  <a:moveTo>
                    <a:pt x="2829" y="0"/>
                  </a:moveTo>
                  <a:cubicBezTo>
                    <a:pt x="2060" y="0"/>
                    <a:pt x="1289" y="68"/>
                    <a:pt x="524" y="206"/>
                  </a:cubicBezTo>
                  <a:cubicBezTo>
                    <a:pt x="1" y="293"/>
                    <a:pt x="195" y="1069"/>
                    <a:pt x="687" y="1069"/>
                  </a:cubicBezTo>
                  <a:cubicBezTo>
                    <a:pt x="713" y="1069"/>
                    <a:pt x="740" y="1067"/>
                    <a:pt x="768" y="1062"/>
                  </a:cubicBezTo>
                  <a:cubicBezTo>
                    <a:pt x="1443" y="941"/>
                    <a:pt x="2123" y="882"/>
                    <a:pt x="2802" y="882"/>
                  </a:cubicBezTo>
                  <a:cubicBezTo>
                    <a:pt x="4340" y="882"/>
                    <a:pt x="5872" y="1184"/>
                    <a:pt x="7316" y="1736"/>
                  </a:cubicBezTo>
                  <a:cubicBezTo>
                    <a:pt x="8356" y="2103"/>
                    <a:pt x="9335" y="2653"/>
                    <a:pt x="10222" y="3296"/>
                  </a:cubicBezTo>
                  <a:cubicBezTo>
                    <a:pt x="11171" y="3938"/>
                    <a:pt x="11905" y="4795"/>
                    <a:pt x="12762" y="5529"/>
                  </a:cubicBezTo>
                  <a:cubicBezTo>
                    <a:pt x="12814" y="5574"/>
                    <a:pt x="12872" y="5594"/>
                    <a:pt x="12928" y="5594"/>
                  </a:cubicBezTo>
                  <a:cubicBezTo>
                    <a:pt x="13100" y="5594"/>
                    <a:pt x="13252" y="5408"/>
                    <a:pt x="13160" y="5223"/>
                  </a:cubicBezTo>
                  <a:cubicBezTo>
                    <a:pt x="12639" y="4183"/>
                    <a:pt x="11660" y="3327"/>
                    <a:pt x="10773" y="2653"/>
                  </a:cubicBezTo>
                  <a:cubicBezTo>
                    <a:pt x="9794" y="1919"/>
                    <a:pt x="8754" y="1338"/>
                    <a:pt x="7622" y="909"/>
                  </a:cubicBezTo>
                  <a:cubicBezTo>
                    <a:pt x="6083" y="307"/>
                    <a:pt x="4460" y="0"/>
                    <a:pt x="2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4476600" y="1896425"/>
              <a:ext cx="187625" cy="791675"/>
            </a:xfrm>
            <a:custGeom>
              <a:rect b="b" l="l" r="r" t="t"/>
              <a:pathLst>
                <a:path extrusionOk="0" h="31667" w="7505">
                  <a:moveTo>
                    <a:pt x="7035" y="1"/>
                  </a:moveTo>
                  <a:cubicBezTo>
                    <a:pt x="6911" y="1"/>
                    <a:pt x="6784" y="48"/>
                    <a:pt x="6700" y="152"/>
                  </a:cubicBezTo>
                  <a:cubicBezTo>
                    <a:pt x="6089" y="1009"/>
                    <a:pt x="5691" y="2111"/>
                    <a:pt x="5232" y="3059"/>
                  </a:cubicBezTo>
                  <a:cubicBezTo>
                    <a:pt x="4834" y="3977"/>
                    <a:pt x="4436" y="4895"/>
                    <a:pt x="4069" y="5843"/>
                  </a:cubicBezTo>
                  <a:cubicBezTo>
                    <a:pt x="3304" y="7801"/>
                    <a:pt x="2631" y="9790"/>
                    <a:pt x="2081" y="11840"/>
                  </a:cubicBezTo>
                  <a:cubicBezTo>
                    <a:pt x="1010" y="15879"/>
                    <a:pt x="337" y="20040"/>
                    <a:pt x="122" y="24231"/>
                  </a:cubicBezTo>
                  <a:cubicBezTo>
                    <a:pt x="0" y="26618"/>
                    <a:pt x="61" y="29035"/>
                    <a:pt x="337" y="31391"/>
                  </a:cubicBezTo>
                  <a:cubicBezTo>
                    <a:pt x="352" y="31574"/>
                    <a:pt x="490" y="31666"/>
                    <a:pt x="623" y="31666"/>
                  </a:cubicBezTo>
                  <a:cubicBezTo>
                    <a:pt x="757" y="31666"/>
                    <a:pt x="887" y="31574"/>
                    <a:pt x="887" y="31391"/>
                  </a:cubicBezTo>
                  <a:cubicBezTo>
                    <a:pt x="765" y="27230"/>
                    <a:pt x="857" y="23038"/>
                    <a:pt x="1499" y="18908"/>
                  </a:cubicBezTo>
                  <a:cubicBezTo>
                    <a:pt x="2111" y="14808"/>
                    <a:pt x="3151" y="10769"/>
                    <a:pt x="4620" y="6853"/>
                  </a:cubicBezTo>
                  <a:cubicBezTo>
                    <a:pt x="5018" y="5782"/>
                    <a:pt x="5446" y="4711"/>
                    <a:pt x="5936" y="3671"/>
                  </a:cubicBezTo>
                  <a:cubicBezTo>
                    <a:pt x="6395" y="2600"/>
                    <a:pt x="7037" y="1560"/>
                    <a:pt x="7404" y="458"/>
                  </a:cubicBezTo>
                  <a:cubicBezTo>
                    <a:pt x="7505" y="176"/>
                    <a:pt x="7274" y="1"/>
                    <a:pt x="7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4658400" y="1901125"/>
              <a:ext cx="383550" cy="339000"/>
            </a:xfrm>
            <a:custGeom>
              <a:rect b="b" l="l" r="r" t="t"/>
              <a:pathLst>
                <a:path extrusionOk="0" h="13560" w="15342">
                  <a:moveTo>
                    <a:pt x="578" y="1"/>
                  </a:moveTo>
                  <a:cubicBezTo>
                    <a:pt x="242" y="1"/>
                    <a:pt x="0" y="545"/>
                    <a:pt x="377" y="821"/>
                  </a:cubicBezTo>
                  <a:cubicBezTo>
                    <a:pt x="1876" y="1923"/>
                    <a:pt x="3314" y="3116"/>
                    <a:pt x="4599" y="4462"/>
                  </a:cubicBezTo>
                  <a:cubicBezTo>
                    <a:pt x="5762" y="5625"/>
                    <a:pt x="6802" y="6879"/>
                    <a:pt x="7842" y="8134"/>
                  </a:cubicBezTo>
                  <a:cubicBezTo>
                    <a:pt x="9739" y="10367"/>
                    <a:pt x="11911" y="12845"/>
                    <a:pt x="14879" y="13549"/>
                  </a:cubicBezTo>
                  <a:cubicBezTo>
                    <a:pt x="14909" y="13556"/>
                    <a:pt x="14937" y="13560"/>
                    <a:pt x="14963" y="13560"/>
                  </a:cubicBezTo>
                  <a:cubicBezTo>
                    <a:pt x="15263" y="13560"/>
                    <a:pt x="15342" y="13111"/>
                    <a:pt x="15032" y="12998"/>
                  </a:cubicBezTo>
                  <a:cubicBezTo>
                    <a:pt x="12156" y="11805"/>
                    <a:pt x="10137" y="9541"/>
                    <a:pt x="8179" y="7216"/>
                  </a:cubicBezTo>
                  <a:cubicBezTo>
                    <a:pt x="7139" y="5961"/>
                    <a:pt x="6129" y="4737"/>
                    <a:pt x="4966" y="3605"/>
                  </a:cubicBezTo>
                  <a:cubicBezTo>
                    <a:pt x="3681" y="2320"/>
                    <a:pt x="2304" y="1127"/>
                    <a:pt x="805" y="87"/>
                  </a:cubicBezTo>
                  <a:cubicBezTo>
                    <a:pt x="729" y="27"/>
                    <a:pt x="651" y="1"/>
                    <a:pt x="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4644100" y="1322525"/>
              <a:ext cx="109425" cy="588700"/>
            </a:xfrm>
            <a:custGeom>
              <a:rect b="b" l="l" r="r" t="t"/>
              <a:pathLst>
                <a:path extrusionOk="0" h="23548" w="4377">
                  <a:moveTo>
                    <a:pt x="3768" y="0"/>
                  </a:moveTo>
                  <a:cubicBezTo>
                    <a:pt x="3738" y="0"/>
                    <a:pt x="3705" y="3"/>
                    <a:pt x="3672" y="9"/>
                  </a:cubicBezTo>
                  <a:cubicBezTo>
                    <a:pt x="2387" y="253"/>
                    <a:pt x="1316" y="1355"/>
                    <a:pt x="765" y="2487"/>
                  </a:cubicBezTo>
                  <a:cubicBezTo>
                    <a:pt x="31" y="3925"/>
                    <a:pt x="0" y="5547"/>
                    <a:pt x="245" y="7107"/>
                  </a:cubicBezTo>
                  <a:cubicBezTo>
                    <a:pt x="521" y="8851"/>
                    <a:pt x="1224" y="10503"/>
                    <a:pt x="1683" y="12216"/>
                  </a:cubicBezTo>
                  <a:cubicBezTo>
                    <a:pt x="2203" y="13991"/>
                    <a:pt x="2326" y="15766"/>
                    <a:pt x="1959" y="17571"/>
                  </a:cubicBezTo>
                  <a:cubicBezTo>
                    <a:pt x="1775" y="18519"/>
                    <a:pt x="1469" y="19437"/>
                    <a:pt x="1133" y="20355"/>
                  </a:cubicBezTo>
                  <a:cubicBezTo>
                    <a:pt x="980" y="20814"/>
                    <a:pt x="796" y="21303"/>
                    <a:pt x="612" y="21762"/>
                  </a:cubicBezTo>
                  <a:cubicBezTo>
                    <a:pt x="521" y="21976"/>
                    <a:pt x="429" y="22191"/>
                    <a:pt x="368" y="22405"/>
                  </a:cubicBezTo>
                  <a:cubicBezTo>
                    <a:pt x="245" y="22680"/>
                    <a:pt x="245" y="22986"/>
                    <a:pt x="153" y="23261"/>
                  </a:cubicBezTo>
                  <a:cubicBezTo>
                    <a:pt x="113" y="23425"/>
                    <a:pt x="249" y="23547"/>
                    <a:pt x="389" y="23547"/>
                  </a:cubicBezTo>
                  <a:cubicBezTo>
                    <a:pt x="459" y="23547"/>
                    <a:pt x="531" y="23516"/>
                    <a:pt x="582" y="23445"/>
                  </a:cubicBezTo>
                  <a:cubicBezTo>
                    <a:pt x="796" y="23078"/>
                    <a:pt x="1041" y="22772"/>
                    <a:pt x="1194" y="22374"/>
                  </a:cubicBezTo>
                  <a:cubicBezTo>
                    <a:pt x="1377" y="22007"/>
                    <a:pt x="1561" y="21609"/>
                    <a:pt x="1714" y="21242"/>
                  </a:cubicBezTo>
                  <a:cubicBezTo>
                    <a:pt x="2050" y="20447"/>
                    <a:pt x="2326" y="19651"/>
                    <a:pt x="2571" y="18825"/>
                  </a:cubicBezTo>
                  <a:cubicBezTo>
                    <a:pt x="2999" y="17265"/>
                    <a:pt x="3182" y="15613"/>
                    <a:pt x="2968" y="14022"/>
                  </a:cubicBezTo>
                  <a:cubicBezTo>
                    <a:pt x="2540" y="10748"/>
                    <a:pt x="368" y="7505"/>
                    <a:pt x="1102" y="4139"/>
                  </a:cubicBezTo>
                  <a:cubicBezTo>
                    <a:pt x="1438" y="2579"/>
                    <a:pt x="2418" y="1355"/>
                    <a:pt x="3917" y="804"/>
                  </a:cubicBezTo>
                  <a:cubicBezTo>
                    <a:pt x="4377" y="632"/>
                    <a:pt x="4243" y="0"/>
                    <a:pt x="37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4013825" y="861950"/>
              <a:ext cx="592050" cy="242675"/>
            </a:xfrm>
            <a:custGeom>
              <a:rect b="b" l="l" r="r" t="t"/>
              <a:pathLst>
                <a:path extrusionOk="0" h="9707" w="23682">
                  <a:moveTo>
                    <a:pt x="18025" y="0"/>
                  </a:moveTo>
                  <a:cubicBezTo>
                    <a:pt x="16884" y="0"/>
                    <a:pt x="15718" y="156"/>
                    <a:pt x="14625" y="227"/>
                  </a:cubicBezTo>
                  <a:cubicBezTo>
                    <a:pt x="12392" y="380"/>
                    <a:pt x="10158" y="564"/>
                    <a:pt x="7894" y="717"/>
                  </a:cubicBezTo>
                  <a:cubicBezTo>
                    <a:pt x="6640" y="809"/>
                    <a:pt x="5386" y="900"/>
                    <a:pt x="4131" y="992"/>
                  </a:cubicBezTo>
                  <a:cubicBezTo>
                    <a:pt x="2907" y="1084"/>
                    <a:pt x="1622" y="1084"/>
                    <a:pt x="429" y="1329"/>
                  </a:cubicBezTo>
                  <a:cubicBezTo>
                    <a:pt x="1" y="1390"/>
                    <a:pt x="123" y="2032"/>
                    <a:pt x="521" y="2063"/>
                  </a:cubicBezTo>
                  <a:cubicBezTo>
                    <a:pt x="630" y="2066"/>
                    <a:pt x="739" y="2068"/>
                    <a:pt x="849" y="2068"/>
                  </a:cubicBezTo>
                  <a:cubicBezTo>
                    <a:pt x="1749" y="2068"/>
                    <a:pt x="2649" y="1965"/>
                    <a:pt x="3550" y="1910"/>
                  </a:cubicBezTo>
                  <a:cubicBezTo>
                    <a:pt x="4590" y="1818"/>
                    <a:pt x="5630" y="1757"/>
                    <a:pt x="6671" y="1665"/>
                  </a:cubicBezTo>
                  <a:lnTo>
                    <a:pt x="12820" y="1237"/>
                  </a:lnTo>
                  <a:cubicBezTo>
                    <a:pt x="14504" y="1127"/>
                    <a:pt x="16213" y="892"/>
                    <a:pt x="17901" y="892"/>
                  </a:cubicBezTo>
                  <a:cubicBezTo>
                    <a:pt x="18084" y="892"/>
                    <a:pt x="18267" y="894"/>
                    <a:pt x="18450" y="900"/>
                  </a:cubicBezTo>
                  <a:cubicBezTo>
                    <a:pt x="20194" y="962"/>
                    <a:pt x="21724" y="1665"/>
                    <a:pt x="22336" y="3379"/>
                  </a:cubicBezTo>
                  <a:cubicBezTo>
                    <a:pt x="23070" y="5398"/>
                    <a:pt x="22305" y="7448"/>
                    <a:pt x="21877" y="9437"/>
                  </a:cubicBezTo>
                  <a:cubicBezTo>
                    <a:pt x="21836" y="9578"/>
                    <a:pt x="21969" y="9706"/>
                    <a:pt x="22100" y="9706"/>
                  </a:cubicBezTo>
                  <a:cubicBezTo>
                    <a:pt x="22167" y="9706"/>
                    <a:pt x="22233" y="9673"/>
                    <a:pt x="22274" y="9590"/>
                  </a:cubicBezTo>
                  <a:cubicBezTo>
                    <a:pt x="23131" y="7876"/>
                    <a:pt x="23682" y="5918"/>
                    <a:pt x="23376" y="3991"/>
                  </a:cubicBezTo>
                  <a:cubicBezTo>
                    <a:pt x="23070" y="2308"/>
                    <a:pt x="22030" y="870"/>
                    <a:pt x="20377" y="319"/>
                  </a:cubicBezTo>
                  <a:cubicBezTo>
                    <a:pt x="19629" y="78"/>
                    <a:pt x="18833" y="0"/>
                    <a:pt x="18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3215275" y="1597450"/>
              <a:ext cx="239475" cy="860000"/>
            </a:xfrm>
            <a:custGeom>
              <a:rect b="b" l="l" r="r" t="t"/>
              <a:pathLst>
                <a:path extrusionOk="0" h="34400" w="9579">
                  <a:moveTo>
                    <a:pt x="7733" y="0"/>
                  </a:moveTo>
                  <a:cubicBezTo>
                    <a:pt x="5830" y="0"/>
                    <a:pt x="3956" y="748"/>
                    <a:pt x="2510" y="2045"/>
                  </a:cubicBezTo>
                  <a:cubicBezTo>
                    <a:pt x="1623" y="2841"/>
                    <a:pt x="949" y="3820"/>
                    <a:pt x="552" y="4921"/>
                  </a:cubicBezTo>
                  <a:cubicBezTo>
                    <a:pt x="32" y="6329"/>
                    <a:pt x="1" y="7859"/>
                    <a:pt x="93" y="9358"/>
                  </a:cubicBezTo>
                  <a:cubicBezTo>
                    <a:pt x="185" y="10949"/>
                    <a:pt x="429" y="12540"/>
                    <a:pt x="460" y="14161"/>
                  </a:cubicBezTo>
                  <a:cubicBezTo>
                    <a:pt x="490" y="15844"/>
                    <a:pt x="399" y="17527"/>
                    <a:pt x="337" y="19179"/>
                  </a:cubicBezTo>
                  <a:cubicBezTo>
                    <a:pt x="215" y="22116"/>
                    <a:pt x="154" y="25053"/>
                    <a:pt x="1011" y="27868"/>
                  </a:cubicBezTo>
                  <a:cubicBezTo>
                    <a:pt x="1806" y="30530"/>
                    <a:pt x="3336" y="33039"/>
                    <a:pt x="5845" y="34355"/>
                  </a:cubicBezTo>
                  <a:cubicBezTo>
                    <a:pt x="5907" y="34386"/>
                    <a:pt x="5967" y="34399"/>
                    <a:pt x="6025" y="34399"/>
                  </a:cubicBezTo>
                  <a:cubicBezTo>
                    <a:pt x="6363" y="34399"/>
                    <a:pt x="6583" y="33921"/>
                    <a:pt x="6242" y="33712"/>
                  </a:cubicBezTo>
                  <a:cubicBezTo>
                    <a:pt x="1714" y="31020"/>
                    <a:pt x="1011" y="25359"/>
                    <a:pt x="1133" y="20586"/>
                  </a:cubicBezTo>
                  <a:cubicBezTo>
                    <a:pt x="1225" y="17496"/>
                    <a:pt x="1470" y="14467"/>
                    <a:pt x="1164" y="11377"/>
                  </a:cubicBezTo>
                  <a:cubicBezTo>
                    <a:pt x="888" y="8746"/>
                    <a:pt x="552" y="5901"/>
                    <a:pt x="2234" y="3667"/>
                  </a:cubicBezTo>
                  <a:cubicBezTo>
                    <a:pt x="3487" y="1970"/>
                    <a:pt x="5587" y="875"/>
                    <a:pt x="7715" y="875"/>
                  </a:cubicBezTo>
                  <a:cubicBezTo>
                    <a:pt x="8082" y="875"/>
                    <a:pt x="8449" y="907"/>
                    <a:pt x="8812" y="975"/>
                  </a:cubicBezTo>
                  <a:cubicBezTo>
                    <a:pt x="8840" y="979"/>
                    <a:pt x="8868" y="982"/>
                    <a:pt x="8894" y="982"/>
                  </a:cubicBezTo>
                  <a:cubicBezTo>
                    <a:pt x="9386" y="982"/>
                    <a:pt x="9578" y="205"/>
                    <a:pt x="9027" y="118"/>
                  </a:cubicBezTo>
                  <a:cubicBezTo>
                    <a:pt x="8597" y="39"/>
                    <a:pt x="8164" y="0"/>
                    <a:pt x="7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3404975" y="900200"/>
              <a:ext cx="624550" cy="709250"/>
            </a:xfrm>
            <a:custGeom>
              <a:rect b="b" l="l" r="r" t="t"/>
              <a:pathLst>
                <a:path extrusionOk="0" h="28370" w="24982">
                  <a:moveTo>
                    <a:pt x="24394" y="1"/>
                  </a:moveTo>
                  <a:cubicBezTo>
                    <a:pt x="24323" y="1"/>
                    <a:pt x="24248" y="23"/>
                    <a:pt x="24171" y="74"/>
                  </a:cubicBezTo>
                  <a:cubicBezTo>
                    <a:pt x="19918" y="2858"/>
                    <a:pt x="15941" y="6071"/>
                    <a:pt x="12208" y="9528"/>
                  </a:cubicBezTo>
                  <a:cubicBezTo>
                    <a:pt x="10373" y="11272"/>
                    <a:pt x="8598" y="13077"/>
                    <a:pt x="6915" y="14944"/>
                  </a:cubicBezTo>
                  <a:cubicBezTo>
                    <a:pt x="5232" y="16810"/>
                    <a:pt x="3427" y="18707"/>
                    <a:pt x="2112" y="20849"/>
                  </a:cubicBezTo>
                  <a:cubicBezTo>
                    <a:pt x="766" y="23021"/>
                    <a:pt x="1" y="25897"/>
                    <a:pt x="1469" y="28192"/>
                  </a:cubicBezTo>
                  <a:cubicBezTo>
                    <a:pt x="1556" y="28318"/>
                    <a:pt x="1674" y="28370"/>
                    <a:pt x="1788" y="28370"/>
                  </a:cubicBezTo>
                  <a:cubicBezTo>
                    <a:pt x="2033" y="28370"/>
                    <a:pt x="2258" y="28127"/>
                    <a:pt x="2112" y="27855"/>
                  </a:cubicBezTo>
                  <a:cubicBezTo>
                    <a:pt x="949" y="25713"/>
                    <a:pt x="1622" y="23204"/>
                    <a:pt x="2846" y="21277"/>
                  </a:cubicBezTo>
                  <a:cubicBezTo>
                    <a:pt x="4100" y="19258"/>
                    <a:pt x="5814" y="17452"/>
                    <a:pt x="7405" y="15678"/>
                  </a:cubicBezTo>
                  <a:cubicBezTo>
                    <a:pt x="10648" y="12098"/>
                    <a:pt x="14166" y="8763"/>
                    <a:pt x="17930" y="5734"/>
                  </a:cubicBezTo>
                  <a:cubicBezTo>
                    <a:pt x="20071" y="3990"/>
                    <a:pt x="22335" y="2369"/>
                    <a:pt x="24599" y="808"/>
                  </a:cubicBezTo>
                  <a:cubicBezTo>
                    <a:pt x="24982" y="553"/>
                    <a:pt x="24748" y="1"/>
                    <a:pt x="243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3440875" y="1590900"/>
              <a:ext cx="427650" cy="526950"/>
            </a:xfrm>
            <a:custGeom>
              <a:rect b="b" l="l" r="r" t="t"/>
              <a:pathLst>
                <a:path extrusionOk="0" h="21078" w="17106">
                  <a:moveTo>
                    <a:pt x="420" y="0"/>
                  </a:moveTo>
                  <a:cubicBezTo>
                    <a:pt x="201" y="0"/>
                    <a:pt x="0" y="222"/>
                    <a:pt x="125" y="472"/>
                  </a:cubicBezTo>
                  <a:cubicBezTo>
                    <a:pt x="829" y="2032"/>
                    <a:pt x="2114" y="3317"/>
                    <a:pt x="3368" y="4419"/>
                  </a:cubicBezTo>
                  <a:cubicBezTo>
                    <a:pt x="4684" y="5551"/>
                    <a:pt x="6122" y="6530"/>
                    <a:pt x="7560" y="7509"/>
                  </a:cubicBezTo>
                  <a:cubicBezTo>
                    <a:pt x="10405" y="9436"/>
                    <a:pt x="13495" y="11609"/>
                    <a:pt x="14811" y="14944"/>
                  </a:cubicBezTo>
                  <a:cubicBezTo>
                    <a:pt x="15484" y="16687"/>
                    <a:pt x="15668" y="18646"/>
                    <a:pt x="14933" y="20390"/>
                  </a:cubicBezTo>
                  <a:cubicBezTo>
                    <a:pt x="14765" y="20748"/>
                    <a:pt x="15075" y="21077"/>
                    <a:pt x="15365" y="21077"/>
                  </a:cubicBezTo>
                  <a:cubicBezTo>
                    <a:pt x="15496" y="21077"/>
                    <a:pt x="15622" y="21010"/>
                    <a:pt x="15698" y="20848"/>
                  </a:cubicBezTo>
                  <a:cubicBezTo>
                    <a:pt x="17106" y="17605"/>
                    <a:pt x="15851" y="13964"/>
                    <a:pt x="13648" y="11394"/>
                  </a:cubicBezTo>
                  <a:cubicBezTo>
                    <a:pt x="11262" y="8580"/>
                    <a:pt x="7927" y="6805"/>
                    <a:pt x="5020" y="4633"/>
                  </a:cubicBezTo>
                  <a:cubicBezTo>
                    <a:pt x="4194" y="4021"/>
                    <a:pt x="3429" y="3348"/>
                    <a:pt x="2726" y="2613"/>
                  </a:cubicBezTo>
                  <a:cubicBezTo>
                    <a:pt x="1961" y="1849"/>
                    <a:pt x="1318" y="1022"/>
                    <a:pt x="706" y="166"/>
                  </a:cubicBezTo>
                  <a:cubicBezTo>
                    <a:pt x="628" y="49"/>
                    <a:pt x="522"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2771625" y="941475"/>
              <a:ext cx="643850" cy="905000"/>
            </a:xfrm>
            <a:custGeom>
              <a:rect b="b" l="l" r="r" t="t"/>
              <a:pathLst>
                <a:path extrusionOk="0" h="36200" w="25754">
                  <a:moveTo>
                    <a:pt x="25173" y="0"/>
                  </a:moveTo>
                  <a:cubicBezTo>
                    <a:pt x="25137" y="0"/>
                    <a:pt x="25099" y="5"/>
                    <a:pt x="25059" y="14"/>
                  </a:cubicBezTo>
                  <a:cubicBezTo>
                    <a:pt x="22397" y="657"/>
                    <a:pt x="20317" y="2829"/>
                    <a:pt x="18848" y="5032"/>
                  </a:cubicBezTo>
                  <a:cubicBezTo>
                    <a:pt x="17135" y="7541"/>
                    <a:pt x="16034" y="10447"/>
                    <a:pt x="14381" y="13017"/>
                  </a:cubicBezTo>
                  <a:cubicBezTo>
                    <a:pt x="13525" y="14302"/>
                    <a:pt x="12546" y="15434"/>
                    <a:pt x="11383" y="16505"/>
                  </a:cubicBezTo>
                  <a:cubicBezTo>
                    <a:pt x="10312" y="17515"/>
                    <a:pt x="9150" y="18463"/>
                    <a:pt x="8171" y="19595"/>
                  </a:cubicBezTo>
                  <a:cubicBezTo>
                    <a:pt x="6090" y="21982"/>
                    <a:pt x="5478" y="24980"/>
                    <a:pt x="4774" y="27948"/>
                  </a:cubicBezTo>
                  <a:cubicBezTo>
                    <a:pt x="4040" y="30977"/>
                    <a:pt x="2969" y="33975"/>
                    <a:pt x="216" y="35719"/>
                  </a:cubicBezTo>
                  <a:cubicBezTo>
                    <a:pt x="1" y="35854"/>
                    <a:pt x="92" y="36200"/>
                    <a:pt x="304" y="36200"/>
                  </a:cubicBezTo>
                  <a:cubicBezTo>
                    <a:pt x="334" y="36200"/>
                    <a:pt x="366" y="36193"/>
                    <a:pt x="399" y="36178"/>
                  </a:cubicBezTo>
                  <a:cubicBezTo>
                    <a:pt x="2847" y="35230"/>
                    <a:pt x="4193" y="32660"/>
                    <a:pt x="4958" y="30273"/>
                  </a:cubicBezTo>
                  <a:cubicBezTo>
                    <a:pt x="5937" y="27397"/>
                    <a:pt x="6151" y="24215"/>
                    <a:pt x="7742" y="21584"/>
                  </a:cubicBezTo>
                  <a:cubicBezTo>
                    <a:pt x="9333" y="18983"/>
                    <a:pt x="12087" y="17392"/>
                    <a:pt x="13984" y="15037"/>
                  </a:cubicBezTo>
                  <a:cubicBezTo>
                    <a:pt x="15911" y="12619"/>
                    <a:pt x="17074" y="9743"/>
                    <a:pt x="18573" y="7082"/>
                  </a:cubicBezTo>
                  <a:cubicBezTo>
                    <a:pt x="20133" y="4328"/>
                    <a:pt x="22214" y="1850"/>
                    <a:pt x="25273" y="810"/>
                  </a:cubicBezTo>
                  <a:cubicBezTo>
                    <a:pt x="25754" y="640"/>
                    <a:pt x="25608" y="0"/>
                    <a:pt x="25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2846975" y="934650"/>
              <a:ext cx="572025" cy="227400"/>
            </a:xfrm>
            <a:custGeom>
              <a:rect b="b" l="l" r="r" t="t"/>
              <a:pathLst>
                <a:path extrusionOk="0" h="9096" w="22881">
                  <a:moveTo>
                    <a:pt x="16386" y="1"/>
                  </a:moveTo>
                  <a:cubicBezTo>
                    <a:pt x="15042" y="1"/>
                    <a:pt x="13707" y="157"/>
                    <a:pt x="12408" y="440"/>
                  </a:cubicBezTo>
                  <a:cubicBezTo>
                    <a:pt x="9287" y="1083"/>
                    <a:pt x="6380" y="2551"/>
                    <a:pt x="3902" y="4540"/>
                  </a:cubicBezTo>
                  <a:cubicBezTo>
                    <a:pt x="2525" y="5641"/>
                    <a:pt x="1271" y="6926"/>
                    <a:pt x="231" y="8364"/>
                  </a:cubicBezTo>
                  <a:cubicBezTo>
                    <a:pt x="0" y="8687"/>
                    <a:pt x="359" y="9096"/>
                    <a:pt x="695" y="9096"/>
                  </a:cubicBezTo>
                  <a:cubicBezTo>
                    <a:pt x="805" y="9096"/>
                    <a:pt x="912" y="9052"/>
                    <a:pt x="996" y="8946"/>
                  </a:cubicBezTo>
                  <a:cubicBezTo>
                    <a:pt x="2831" y="6651"/>
                    <a:pt x="4942" y="4693"/>
                    <a:pt x="7543" y="3255"/>
                  </a:cubicBezTo>
                  <a:cubicBezTo>
                    <a:pt x="10307" y="1752"/>
                    <a:pt x="13396" y="929"/>
                    <a:pt x="16549" y="929"/>
                  </a:cubicBezTo>
                  <a:cubicBezTo>
                    <a:pt x="16607" y="929"/>
                    <a:pt x="16664" y="929"/>
                    <a:pt x="16722" y="930"/>
                  </a:cubicBezTo>
                  <a:cubicBezTo>
                    <a:pt x="17640" y="930"/>
                    <a:pt x="18588" y="1021"/>
                    <a:pt x="19506" y="1174"/>
                  </a:cubicBezTo>
                  <a:cubicBezTo>
                    <a:pt x="20454" y="1297"/>
                    <a:pt x="21372" y="1572"/>
                    <a:pt x="22290" y="1756"/>
                  </a:cubicBezTo>
                  <a:cubicBezTo>
                    <a:pt x="22310" y="1759"/>
                    <a:pt x="22329" y="1761"/>
                    <a:pt x="22348" y="1761"/>
                  </a:cubicBezTo>
                  <a:cubicBezTo>
                    <a:pt x="22657" y="1761"/>
                    <a:pt x="22881" y="1318"/>
                    <a:pt x="22535" y="1174"/>
                  </a:cubicBezTo>
                  <a:cubicBezTo>
                    <a:pt x="21066" y="409"/>
                    <a:pt x="19230" y="134"/>
                    <a:pt x="17578" y="42"/>
                  </a:cubicBezTo>
                  <a:cubicBezTo>
                    <a:pt x="17181" y="14"/>
                    <a:pt x="16783" y="1"/>
                    <a:pt x="16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2582900" y="995025"/>
              <a:ext cx="431250" cy="262050"/>
            </a:xfrm>
            <a:custGeom>
              <a:rect b="b" l="l" r="r" t="t"/>
              <a:pathLst>
                <a:path extrusionOk="0" h="10482" w="17250">
                  <a:moveTo>
                    <a:pt x="15058" y="1"/>
                  </a:moveTo>
                  <a:cubicBezTo>
                    <a:pt x="14302" y="1"/>
                    <a:pt x="13544" y="81"/>
                    <a:pt x="12813" y="197"/>
                  </a:cubicBezTo>
                  <a:cubicBezTo>
                    <a:pt x="11406" y="381"/>
                    <a:pt x="10029" y="779"/>
                    <a:pt x="8713" y="1329"/>
                  </a:cubicBezTo>
                  <a:cubicBezTo>
                    <a:pt x="6296" y="2370"/>
                    <a:pt x="4124" y="4022"/>
                    <a:pt x="2472" y="6041"/>
                  </a:cubicBezTo>
                  <a:cubicBezTo>
                    <a:pt x="1554" y="7173"/>
                    <a:pt x="758" y="8428"/>
                    <a:pt x="146" y="9774"/>
                  </a:cubicBezTo>
                  <a:cubicBezTo>
                    <a:pt x="1" y="10149"/>
                    <a:pt x="309" y="10481"/>
                    <a:pt x="598" y="10481"/>
                  </a:cubicBezTo>
                  <a:cubicBezTo>
                    <a:pt x="733" y="10481"/>
                    <a:pt x="864" y="10408"/>
                    <a:pt x="942" y="10233"/>
                  </a:cubicBezTo>
                  <a:cubicBezTo>
                    <a:pt x="2257" y="7387"/>
                    <a:pt x="4338" y="4909"/>
                    <a:pt x="7000" y="3226"/>
                  </a:cubicBezTo>
                  <a:cubicBezTo>
                    <a:pt x="8468" y="2308"/>
                    <a:pt x="10059" y="1635"/>
                    <a:pt x="11711" y="1238"/>
                  </a:cubicBezTo>
                  <a:cubicBezTo>
                    <a:pt x="13425" y="809"/>
                    <a:pt x="15138" y="779"/>
                    <a:pt x="16882" y="717"/>
                  </a:cubicBezTo>
                  <a:cubicBezTo>
                    <a:pt x="17158" y="717"/>
                    <a:pt x="17249" y="259"/>
                    <a:pt x="16943" y="197"/>
                  </a:cubicBezTo>
                  <a:cubicBezTo>
                    <a:pt x="16328" y="58"/>
                    <a:pt x="15694" y="1"/>
                    <a:pt x="15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2101600" y="1150775"/>
              <a:ext cx="559175" cy="481725"/>
            </a:xfrm>
            <a:custGeom>
              <a:rect b="b" l="l" r="r" t="t"/>
              <a:pathLst>
                <a:path extrusionOk="0" h="19269" w="22367">
                  <a:moveTo>
                    <a:pt x="21249" y="0"/>
                  </a:moveTo>
                  <a:cubicBezTo>
                    <a:pt x="17545" y="0"/>
                    <a:pt x="13891" y="1943"/>
                    <a:pt x="11046" y="4156"/>
                  </a:cubicBezTo>
                  <a:cubicBezTo>
                    <a:pt x="9332" y="5471"/>
                    <a:pt x="7803" y="7001"/>
                    <a:pt x="6365" y="8561"/>
                  </a:cubicBezTo>
                  <a:cubicBezTo>
                    <a:pt x="4957" y="10091"/>
                    <a:pt x="3519" y="11652"/>
                    <a:pt x="2265" y="13304"/>
                  </a:cubicBezTo>
                  <a:cubicBezTo>
                    <a:pt x="1102" y="14834"/>
                    <a:pt x="1" y="17404"/>
                    <a:pt x="1378" y="19148"/>
                  </a:cubicBezTo>
                  <a:cubicBezTo>
                    <a:pt x="1437" y="19233"/>
                    <a:pt x="1518" y="19268"/>
                    <a:pt x="1602" y="19268"/>
                  </a:cubicBezTo>
                  <a:cubicBezTo>
                    <a:pt x="1820" y="19268"/>
                    <a:pt x="2056" y="19032"/>
                    <a:pt x="1989" y="18811"/>
                  </a:cubicBezTo>
                  <a:cubicBezTo>
                    <a:pt x="1714" y="17924"/>
                    <a:pt x="1561" y="17128"/>
                    <a:pt x="1775" y="16210"/>
                  </a:cubicBezTo>
                  <a:cubicBezTo>
                    <a:pt x="1989" y="15293"/>
                    <a:pt x="2479" y="14497"/>
                    <a:pt x="3030" y="13732"/>
                  </a:cubicBezTo>
                  <a:cubicBezTo>
                    <a:pt x="4192" y="12202"/>
                    <a:pt x="5539" y="10734"/>
                    <a:pt x="6854" y="9326"/>
                  </a:cubicBezTo>
                  <a:cubicBezTo>
                    <a:pt x="9455" y="6481"/>
                    <a:pt x="12331" y="3819"/>
                    <a:pt x="15880" y="2167"/>
                  </a:cubicBezTo>
                  <a:cubicBezTo>
                    <a:pt x="17807" y="1280"/>
                    <a:pt x="19857" y="821"/>
                    <a:pt x="21968" y="607"/>
                  </a:cubicBezTo>
                  <a:cubicBezTo>
                    <a:pt x="22336" y="576"/>
                    <a:pt x="22366" y="56"/>
                    <a:pt x="21968" y="25"/>
                  </a:cubicBezTo>
                  <a:cubicBezTo>
                    <a:pt x="21728" y="9"/>
                    <a:pt x="21488" y="0"/>
                    <a:pt x="212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1699275" y="1367825"/>
              <a:ext cx="530625" cy="677000"/>
            </a:xfrm>
            <a:custGeom>
              <a:rect b="b" l="l" r="r" t="t"/>
              <a:pathLst>
                <a:path extrusionOk="0" h="27080" w="21225">
                  <a:moveTo>
                    <a:pt x="20894" y="0"/>
                  </a:moveTo>
                  <a:cubicBezTo>
                    <a:pt x="20885" y="0"/>
                    <a:pt x="20876" y="1"/>
                    <a:pt x="20867" y="2"/>
                  </a:cubicBezTo>
                  <a:cubicBezTo>
                    <a:pt x="16430" y="461"/>
                    <a:pt x="13157" y="3918"/>
                    <a:pt x="10005" y="6702"/>
                  </a:cubicBezTo>
                  <a:cubicBezTo>
                    <a:pt x="9149" y="7437"/>
                    <a:pt x="8292" y="8171"/>
                    <a:pt x="7374" y="8844"/>
                  </a:cubicBezTo>
                  <a:cubicBezTo>
                    <a:pt x="6395" y="9548"/>
                    <a:pt x="5385" y="10190"/>
                    <a:pt x="4498" y="11016"/>
                  </a:cubicBezTo>
                  <a:cubicBezTo>
                    <a:pt x="2601" y="12730"/>
                    <a:pt x="1775" y="15116"/>
                    <a:pt x="1163" y="17533"/>
                  </a:cubicBezTo>
                  <a:cubicBezTo>
                    <a:pt x="796" y="19063"/>
                    <a:pt x="521" y="20593"/>
                    <a:pt x="337" y="22153"/>
                  </a:cubicBezTo>
                  <a:cubicBezTo>
                    <a:pt x="245" y="22949"/>
                    <a:pt x="153" y="23714"/>
                    <a:pt x="123" y="24509"/>
                  </a:cubicBezTo>
                  <a:cubicBezTo>
                    <a:pt x="62" y="25274"/>
                    <a:pt x="0" y="26039"/>
                    <a:pt x="123" y="26804"/>
                  </a:cubicBezTo>
                  <a:cubicBezTo>
                    <a:pt x="153" y="26987"/>
                    <a:pt x="329" y="27079"/>
                    <a:pt x="505" y="27079"/>
                  </a:cubicBezTo>
                  <a:cubicBezTo>
                    <a:pt x="681" y="27079"/>
                    <a:pt x="857" y="26987"/>
                    <a:pt x="888" y="26804"/>
                  </a:cubicBezTo>
                  <a:cubicBezTo>
                    <a:pt x="1071" y="25519"/>
                    <a:pt x="1010" y="24172"/>
                    <a:pt x="1133" y="22887"/>
                  </a:cubicBezTo>
                  <a:cubicBezTo>
                    <a:pt x="1286" y="21511"/>
                    <a:pt x="1500" y="20164"/>
                    <a:pt x="1775" y="18849"/>
                  </a:cubicBezTo>
                  <a:cubicBezTo>
                    <a:pt x="2295" y="16462"/>
                    <a:pt x="2938" y="13892"/>
                    <a:pt x="4682" y="12087"/>
                  </a:cubicBezTo>
                  <a:cubicBezTo>
                    <a:pt x="5508" y="11230"/>
                    <a:pt x="6487" y="10557"/>
                    <a:pt x="7435" y="9884"/>
                  </a:cubicBezTo>
                  <a:cubicBezTo>
                    <a:pt x="8322" y="9272"/>
                    <a:pt x="9149" y="8599"/>
                    <a:pt x="9975" y="7896"/>
                  </a:cubicBezTo>
                  <a:cubicBezTo>
                    <a:pt x="11566" y="6519"/>
                    <a:pt x="13095" y="5020"/>
                    <a:pt x="14748" y="3704"/>
                  </a:cubicBezTo>
                  <a:cubicBezTo>
                    <a:pt x="16583" y="2266"/>
                    <a:pt x="18633" y="1042"/>
                    <a:pt x="20928" y="522"/>
                  </a:cubicBezTo>
                  <a:cubicBezTo>
                    <a:pt x="21225" y="463"/>
                    <a:pt x="21176" y="0"/>
                    <a:pt x="20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1505900" y="1828975"/>
              <a:ext cx="225875" cy="227350"/>
            </a:xfrm>
            <a:custGeom>
              <a:rect b="b" l="l" r="r" t="t"/>
              <a:pathLst>
                <a:path extrusionOk="0" h="9094" w="9035">
                  <a:moveTo>
                    <a:pt x="8737" y="0"/>
                  </a:moveTo>
                  <a:cubicBezTo>
                    <a:pt x="8720" y="0"/>
                    <a:pt x="8703" y="2"/>
                    <a:pt x="8684" y="5"/>
                  </a:cubicBezTo>
                  <a:cubicBezTo>
                    <a:pt x="6512" y="280"/>
                    <a:pt x="4003" y="1076"/>
                    <a:pt x="2810" y="3065"/>
                  </a:cubicBezTo>
                  <a:cubicBezTo>
                    <a:pt x="2259" y="3983"/>
                    <a:pt x="2014" y="5023"/>
                    <a:pt x="1678" y="6032"/>
                  </a:cubicBezTo>
                  <a:cubicBezTo>
                    <a:pt x="1525" y="6491"/>
                    <a:pt x="1372" y="6981"/>
                    <a:pt x="1096" y="7440"/>
                  </a:cubicBezTo>
                  <a:cubicBezTo>
                    <a:pt x="974" y="7623"/>
                    <a:pt x="821" y="7838"/>
                    <a:pt x="668" y="8021"/>
                  </a:cubicBezTo>
                  <a:cubicBezTo>
                    <a:pt x="484" y="8205"/>
                    <a:pt x="240" y="8327"/>
                    <a:pt x="117" y="8572"/>
                  </a:cubicBezTo>
                  <a:cubicBezTo>
                    <a:pt x="0" y="8777"/>
                    <a:pt x="135" y="9094"/>
                    <a:pt x="388" y="9094"/>
                  </a:cubicBezTo>
                  <a:cubicBezTo>
                    <a:pt x="400" y="9094"/>
                    <a:pt x="411" y="9093"/>
                    <a:pt x="423" y="9092"/>
                  </a:cubicBezTo>
                  <a:cubicBezTo>
                    <a:pt x="913" y="9061"/>
                    <a:pt x="1280" y="8602"/>
                    <a:pt x="1555" y="8235"/>
                  </a:cubicBezTo>
                  <a:cubicBezTo>
                    <a:pt x="1861" y="7838"/>
                    <a:pt x="2075" y="7379"/>
                    <a:pt x="2259" y="6920"/>
                  </a:cubicBezTo>
                  <a:cubicBezTo>
                    <a:pt x="2626" y="5971"/>
                    <a:pt x="2810" y="4962"/>
                    <a:pt x="3238" y="4013"/>
                  </a:cubicBezTo>
                  <a:cubicBezTo>
                    <a:pt x="3697" y="3003"/>
                    <a:pt x="4431" y="2269"/>
                    <a:pt x="5410" y="1749"/>
                  </a:cubicBezTo>
                  <a:cubicBezTo>
                    <a:pt x="6481" y="1198"/>
                    <a:pt x="7644" y="954"/>
                    <a:pt x="8745" y="586"/>
                  </a:cubicBezTo>
                  <a:cubicBezTo>
                    <a:pt x="9034" y="471"/>
                    <a:pt x="9023" y="0"/>
                    <a:pt x="8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1409375" y="2007925"/>
              <a:ext cx="132350" cy="279400"/>
            </a:xfrm>
            <a:custGeom>
              <a:rect b="b" l="l" r="r" t="t"/>
              <a:pathLst>
                <a:path extrusionOk="0" h="11176" w="5294">
                  <a:moveTo>
                    <a:pt x="4493" y="1"/>
                  </a:moveTo>
                  <a:cubicBezTo>
                    <a:pt x="3780" y="1"/>
                    <a:pt x="3105" y="402"/>
                    <a:pt x="2632" y="924"/>
                  </a:cubicBezTo>
                  <a:cubicBezTo>
                    <a:pt x="1928" y="1689"/>
                    <a:pt x="1592" y="2699"/>
                    <a:pt x="1316" y="3678"/>
                  </a:cubicBezTo>
                  <a:cubicBezTo>
                    <a:pt x="1010" y="4810"/>
                    <a:pt x="735" y="6003"/>
                    <a:pt x="521" y="7166"/>
                  </a:cubicBezTo>
                  <a:cubicBezTo>
                    <a:pt x="399" y="7778"/>
                    <a:pt x="307" y="8390"/>
                    <a:pt x="246" y="9002"/>
                  </a:cubicBezTo>
                  <a:cubicBezTo>
                    <a:pt x="154" y="9583"/>
                    <a:pt x="1" y="10225"/>
                    <a:pt x="62" y="10837"/>
                  </a:cubicBezTo>
                  <a:cubicBezTo>
                    <a:pt x="97" y="11046"/>
                    <a:pt x="280" y="11176"/>
                    <a:pt x="454" y="11176"/>
                  </a:cubicBezTo>
                  <a:cubicBezTo>
                    <a:pt x="586" y="11176"/>
                    <a:pt x="713" y="11101"/>
                    <a:pt x="766" y="10929"/>
                  </a:cubicBezTo>
                  <a:cubicBezTo>
                    <a:pt x="919" y="10470"/>
                    <a:pt x="919" y="9950"/>
                    <a:pt x="980" y="9461"/>
                  </a:cubicBezTo>
                  <a:cubicBezTo>
                    <a:pt x="1041" y="8910"/>
                    <a:pt x="1133" y="8390"/>
                    <a:pt x="1225" y="7839"/>
                  </a:cubicBezTo>
                  <a:cubicBezTo>
                    <a:pt x="1408" y="6799"/>
                    <a:pt x="1622" y="5789"/>
                    <a:pt x="1867" y="4779"/>
                  </a:cubicBezTo>
                  <a:cubicBezTo>
                    <a:pt x="2295" y="3005"/>
                    <a:pt x="2785" y="833"/>
                    <a:pt x="4927" y="588"/>
                  </a:cubicBezTo>
                  <a:cubicBezTo>
                    <a:pt x="5202" y="557"/>
                    <a:pt x="5294" y="129"/>
                    <a:pt x="4988" y="68"/>
                  </a:cubicBezTo>
                  <a:cubicBezTo>
                    <a:pt x="4822" y="22"/>
                    <a:pt x="4656" y="1"/>
                    <a:pt x="44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1335175" y="2225225"/>
              <a:ext cx="168250" cy="354275"/>
            </a:xfrm>
            <a:custGeom>
              <a:rect b="b" l="l" r="r" t="t"/>
              <a:pathLst>
                <a:path extrusionOk="0" h="14171" w="6730">
                  <a:moveTo>
                    <a:pt x="6309" y="0"/>
                  </a:moveTo>
                  <a:cubicBezTo>
                    <a:pt x="6267" y="0"/>
                    <a:pt x="6224" y="11"/>
                    <a:pt x="6181" y="34"/>
                  </a:cubicBezTo>
                  <a:cubicBezTo>
                    <a:pt x="5110" y="646"/>
                    <a:pt x="4070" y="1472"/>
                    <a:pt x="3152" y="2329"/>
                  </a:cubicBezTo>
                  <a:cubicBezTo>
                    <a:pt x="2265" y="3186"/>
                    <a:pt x="1470" y="4165"/>
                    <a:pt x="949" y="5297"/>
                  </a:cubicBezTo>
                  <a:cubicBezTo>
                    <a:pt x="1" y="7438"/>
                    <a:pt x="246" y="9917"/>
                    <a:pt x="1561" y="11875"/>
                  </a:cubicBezTo>
                  <a:cubicBezTo>
                    <a:pt x="1929" y="12395"/>
                    <a:pt x="2326" y="12854"/>
                    <a:pt x="2816" y="13252"/>
                  </a:cubicBezTo>
                  <a:cubicBezTo>
                    <a:pt x="3275" y="13649"/>
                    <a:pt x="3825" y="14078"/>
                    <a:pt x="4437" y="14169"/>
                  </a:cubicBezTo>
                  <a:cubicBezTo>
                    <a:pt x="4447" y="14170"/>
                    <a:pt x="4457" y="14171"/>
                    <a:pt x="4467" y="14171"/>
                  </a:cubicBezTo>
                  <a:cubicBezTo>
                    <a:pt x="4785" y="14171"/>
                    <a:pt x="4950" y="13705"/>
                    <a:pt x="4713" y="13527"/>
                  </a:cubicBezTo>
                  <a:cubicBezTo>
                    <a:pt x="4223" y="13068"/>
                    <a:pt x="3611" y="12854"/>
                    <a:pt x="3122" y="12395"/>
                  </a:cubicBezTo>
                  <a:cubicBezTo>
                    <a:pt x="2663" y="11936"/>
                    <a:pt x="2234" y="11385"/>
                    <a:pt x="1929" y="10804"/>
                  </a:cubicBezTo>
                  <a:cubicBezTo>
                    <a:pt x="1347" y="9702"/>
                    <a:pt x="1072" y="8356"/>
                    <a:pt x="1286" y="7071"/>
                  </a:cubicBezTo>
                  <a:cubicBezTo>
                    <a:pt x="1500" y="5694"/>
                    <a:pt x="2296" y="4471"/>
                    <a:pt x="3244" y="3430"/>
                  </a:cubicBezTo>
                  <a:cubicBezTo>
                    <a:pt x="4254" y="2360"/>
                    <a:pt x="5447" y="1503"/>
                    <a:pt x="6548" y="493"/>
                  </a:cubicBezTo>
                  <a:cubicBezTo>
                    <a:pt x="6729" y="312"/>
                    <a:pt x="6539" y="0"/>
                    <a:pt x="6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1334425" y="2485825"/>
              <a:ext cx="44725" cy="184125"/>
            </a:xfrm>
            <a:custGeom>
              <a:rect b="b" l="l" r="r" t="t"/>
              <a:pathLst>
                <a:path extrusionOk="0" h="7365" w="1789">
                  <a:moveTo>
                    <a:pt x="1463" y="0"/>
                  </a:moveTo>
                  <a:cubicBezTo>
                    <a:pt x="1400" y="0"/>
                    <a:pt x="1337" y="23"/>
                    <a:pt x="1285" y="74"/>
                  </a:cubicBezTo>
                  <a:cubicBezTo>
                    <a:pt x="857" y="533"/>
                    <a:pt x="612" y="1145"/>
                    <a:pt x="429" y="1726"/>
                  </a:cubicBezTo>
                  <a:cubicBezTo>
                    <a:pt x="215" y="2338"/>
                    <a:pt x="92" y="2950"/>
                    <a:pt x="62" y="3592"/>
                  </a:cubicBezTo>
                  <a:cubicBezTo>
                    <a:pt x="0" y="4204"/>
                    <a:pt x="31" y="4847"/>
                    <a:pt x="153" y="5459"/>
                  </a:cubicBezTo>
                  <a:cubicBezTo>
                    <a:pt x="245" y="6071"/>
                    <a:pt x="368" y="6774"/>
                    <a:pt x="796" y="7264"/>
                  </a:cubicBezTo>
                  <a:cubicBezTo>
                    <a:pt x="846" y="7334"/>
                    <a:pt x="926" y="7365"/>
                    <a:pt x="1009" y="7365"/>
                  </a:cubicBezTo>
                  <a:cubicBezTo>
                    <a:pt x="1180" y="7365"/>
                    <a:pt x="1367" y="7235"/>
                    <a:pt x="1347" y="7050"/>
                  </a:cubicBezTo>
                  <a:cubicBezTo>
                    <a:pt x="1285" y="6468"/>
                    <a:pt x="1041" y="5918"/>
                    <a:pt x="918" y="5367"/>
                  </a:cubicBezTo>
                  <a:cubicBezTo>
                    <a:pt x="826" y="4786"/>
                    <a:pt x="796" y="4235"/>
                    <a:pt x="826" y="3654"/>
                  </a:cubicBezTo>
                  <a:cubicBezTo>
                    <a:pt x="857" y="3072"/>
                    <a:pt x="949" y="2522"/>
                    <a:pt x="1102" y="1971"/>
                  </a:cubicBezTo>
                  <a:cubicBezTo>
                    <a:pt x="1255" y="1390"/>
                    <a:pt x="1561" y="900"/>
                    <a:pt x="1744" y="349"/>
                  </a:cubicBezTo>
                  <a:cubicBezTo>
                    <a:pt x="1788" y="151"/>
                    <a:pt x="1626" y="0"/>
                    <a:pt x="1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a:off x="1331375" y="2616100"/>
              <a:ext cx="249450" cy="419425"/>
            </a:xfrm>
            <a:custGeom>
              <a:rect b="b" l="l" r="r" t="t"/>
              <a:pathLst>
                <a:path extrusionOk="0" h="16777" w="9978">
                  <a:moveTo>
                    <a:pt x="2450" y="1"/>
                  </a:moveTo>
                  <a:cubicBezTo>
                    <a:pt x="2394" y="1"/>
                    <a:pt x="2339" y="20"/>
                    <a:pt x="2295" y="64"/>
                  </a:cubicBezTo>
                  <a:cubicBezTo>
                    <a:pt x="153" y="1992"/>
                    <a:pt x="31" y="5418"/>
                    <a:pt x="0" y="8080"/>
                  </a:cubicBezTo>
                  <a:cubicBezTo>
                    <a:pt x="0" y="9580"/>
                    <a:pt x="153" y="11140"/>
                    <a:pt x="887" y="12486"/>
                  </a:cubicBezTo>
                  <a:cubicBezTo>
                    <a:pt x="1560" y="13710"/>
                    <a:pt x="2692" y="14628"/>
                    <a:pt x="3886" y="15240"/>
                  </a:cubicBezTo>
                  <a:cubicBezTo>
                    <a:pt x="5568" y="16096"/>
                    <a:pt x="7435" y="16433"/>
                    <a:pt x="9270" y="16770"/>
                  </a:cubicBezTo>
                  <a:cubicBezTo>
                    <a:pt x="9298" y="16774"/>
                    <a:pt x="9324" y="16777"/>
                    <a:pt x="9350" y="16777"/>
                  </a:cubicBezTo>
                  <a:cubicBezTo>
                    <a:pt x="9811" y="16777"/>
                    <a:pt x="9977" y="16030"/>
                    <a:pt x="9485" y="15943"/>
                  </a:cubicBezTo>
                  <a:cubicBezTo>
                    <a:pt x="6762" y="15484"/>
                    <a:pt x="3580" y="14934"/>
                    <a:pt x="1897" y="12517"/>
                  </a:cubicBezTo>
                  <a:cubicBezTo>
                    <a:pt x="1071" y="11354"/>
                    <a:pt x="857" y="9947"/>
                    <a:pt x="826" y="8570"/>
                  </a:cubicBezTo>
                  <a:cubicBezTo>
                    <a:pt x="795" y="7224"/>
                    <a:pt x="857" y="5816"/>
                    <a:pt x="1071" y="4470"/>
                  </a:cubicBezTo>
                  <a:cubicBezTo>
                    <a:pt x="1316" y="3001"/>
                    <a:pt x="1836" y="1655"/>
                    <a:pt x="2692" y="401"/>
                  </a:cubicBezTo>
                  <a:cubicBezTo>
                    <a:pt x="2808" y="192"/>
                    <a:pt x="2625" y="1"/>
                    <a:pt x="2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a:off x="1475350" y="3012875"/>
              <a:ext cx="957325" cy="539075"/>
            </a:xfrm>
            <a:custGeom>
              <a:rect b="b" l="l" r="r" t="t"/>
              <a:pathLst>
                <a:path extrusionOk="0" h="21563" w="38293">
                  <a:moveTo>
                    <a:pt x="372" y="0"/>
                  </a:moveTo>
                  <a:cubicBezTo>
                    <a:pt x="194" y="0"/>
                    <a:pt x="0" y="197"/>
                    <a:pt x="85" y="409"/>
                  </a:cubicBezTo>
                  <a:cubicBezTo>
                    <a:pt x="2349" y="5365"/>
                    <a:pt x="4980" y="10383"/>
                    <a:pt x="9692" y="13382"/>
                  </a:cubicBezTo>
                  <a:cubicBezTo>
                    <a:pt x="12078" y="14911"/>
                    <a:pt x="14771" y="15829"/>
                    <a:pt x="17463" y="16594"/>
                  </a:cubicBezTo>
                  <a:cubicBezTo>
                    <a:pt x="20492" y="17420"/>
                    <a:pt x="23521" y="18124"/>
                    <a:pt x="26550" y="18858"/>
                  </a:cubicBezTo>
                  <a:cubicBezTo>
                    <a:pt x="30221" y="19745"/>
                    <a:pt x="33893" y="20633"/>
                    <a:pt x="37534" y="21551"/>
                  </a:cubicBezTo>
                  <a:cubicBezTo>
                    <a:pt x="37572" y="21559"/>
                    <a:pt x="37609" y="21563"/>
                    <a:pt x="37645" y="21563"/>
                  </a:cubicBezTo>
                  <a:cubicBezTo>
                    <a:pt x="38140" y="21563"/>
                    <a:pt x="38293" y="20808"/>
                    <a:pt x="37779" y="20694"/>
                  </a:cubicBezTo>
                  <a:cubicBezTo>
                    <a:pt x="31568" y="19164"/>
                    <a:pt x="25326" y="17696"/>
                    <a:pt x="19115" y="16105"/>
                  </a:cubicBezTo>
                  <a:cubicBezTo>
                    <a:pt x="16423" y="15431"/>
                    <a:pt x="13700" y="14636"/>
                    <a:pt x="11252" y="13290"/>
                  </a:cubicBezTo>
                  <a:cubicBezTo>
                    <a:pt x="8835" y="11974"/>
                    <a:pt x="6816" y="10138"/>
                    <a:pt x="5194" y="7936"/>
                  </a:cubicBezTo>
                  <a:cubicBezTo>
                    <a:pt x="3389" y="5518"/>
                    <a:pt x="1982" y="2795"/>
                    <a:pt x="574" y="134"/>
                  </a:cubicBezTo>
                  <a:cubicBezTo>
                    <a:pt x="527" y="39"/>
                    <a:pt x="451"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a:off x="1908850" y="3096525"/>
              <a:ext cx="586475" cy="121250"/>
            </a:xfrm>
            <a:custGeom>
              <a:rect b="b" l="l" r="r" t="t"/>
              <a:pathLst>
                <a:path extrusionOk="0" h="4850" w="23459">
                  <a:moveTo>
                    <a:pt x="398" y="0"/>
                  </a:moveTo>
                  <a:cubicBezTo>
                    <a:pt x="92" y="0"/>
                    <a:pt x="1" y="520"/>
                    <a:pt x="337" y="581"/>
                  </a:cubicBezTo>
                  <a:cubicBezTo>
                    <a:pt x="3580" y="1071"/>
                    <a:pt x="6885" y="1377"/>
                    <a:pt x="10097" y="2111"/>
                  </a:cubicBezTo>
                  <a:cubicBezTo>
                    <a:pt x="11688" y="2448"/>
                    <a:pt x="13279" y="2876"/>
                    <a:pt x="14809" y="3457"/>
                  </a:cubicBezTo>
                  <a:cubicBezTo>
                    <a:pt x="16278" y="3978"/>
                    <a:pt x="17716" y="4620"/>
                    <a:pt x="19276" y="4804"/>
                  </a:cubicBezTo>
                  <a:cubicBezTo>
                    <a:pt x="19521" y="4833"/>
                    <a:pt x="19790" y="4850"/>
                    <a:pt x="20070" y="4850"/>
                  </a:cubicBezTo>
                  <a:cubicBezTo>
                    <a:pt x="21255" y="4850"/>
                    <a:pt x="22640" y="4545"/>
                    <a:pt x="23284" y="3580"/>
                  </a:cubicBezTo>
                  <a:cubicBezTo>
                    <a:pt x="23459" y="3330"/>
                    <a:pt x="23226" y="3080"/>
                    <a:pt x="22984" y="3080"/>
                  </a:cubicBezTo>
                  <a:cubicBezTo>
                    <a:pt x="22930" y="3080"/>
                    <a:pt x="22876" y="3093"/>
                    <a:pt x="22825" y="3121"/>
                  </a:cubicBezTo>
                  <a:cubicBezTo>
                    <a:pt x="22244" y="3396"/>
                    <a:pt x="21754" y="3763"/>
                    <a:pt x="21112" y="3916"/>
                  </a:cubicBezTo>
                  <a:cubicBezTo>
                    <a:pt x="20772" y="3997"/>
                    <a:pt x="20416" y="4035"/>
                    <a:pt x="20057" y="4035"/>
                  </a:cubicBezTo>
                  <a:cubicBezTo>
                    <a:pt x="19735" y="4035"/>
                    <a:pt x="19410" y="4005"/>
                    <a:pt x="19092" y="3947"/>
                  </a:cubicBezTo>
                  <a:cubicBezTo>
                    <a:pt x="17593" y="3733"/>
                    <a:pt x="16186" y="3060"/>
                    <a:pt x="14778" y="2570"/>
                  </a:cubicBezTo>
                  <a:cubicBezTo>
                    <a:pt x="11841" y="1530"/>
                    <a:pt x="8751" y="949"/>
                    <a:pt x="5661" y="520"/>
                  </a:cubicBezTo>
                  <a:cubicBezTo>
                    <a:pt x="3917" y="276"/>
                    <a:pt x="2142" y="123"/>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8"/>
            <p:cNvSpPr/>
            <p:nvPr/>
          </p:nvSpPr>
          <p:spPr>
            <a:xfrm>
              <a:off x="2072150" y="2371825"/>
              <a:ext cx="246175" cy="127675"/>
            </a:xfrm>
            <a:custGeom>
              <a:rect b="b" l="l" r="r" t="t"/>
              <a:pathLst>
                <a:path extrusionOk="0" h="5107" w="9847">
                  <a:moveTo>
                    <a:pt x="480" y="0"/>
                  </a:moveTo>
                  <a:cubicBezTo>
                    <a:pt x="196" y="0"/>
                    <a:pt x="1" y="340"/>
                    <a:pt x="230" y="595"/>
                  </a:cubicBezTo>
                  <a:cubicBezTo>
                    <a:pt x="597" y="993"/>
                    <a:pt x="965" y="1360"/>
                    <a:pt x="1301" y="1819"/>
                  </a:cubicBezTo>
                  <a:cubicBezTo>
                    <a:pt x="1607" y="2248"/>
                    <a:pt x="1913" y="2706"/>
                    <a:pt x="2250" y="3135"/>
                  </a:cubicBezTo>
                  <a:cubicBezTo>
                    <a:pt x="2892" y="3961"/>
                    <a:pt x="3688" y="4665"/>
                    <a:pt x="4728" y="4940"/>
                  </a:cubicBezTo>
                  <a:cubicBezTo>
                    <a:pt x="5109" y="5052"/>
                    <a:pt x="5499" y="5107"/>
                    <a:pt x="5887" y="5107"/>
                  </a:cubicBezTo>
                  <a:cubicBezTo>
                    <a:pt x="6555" y="5107"/>
                    <a:pt x="7217" y="4944"/>
                    <a:pt x="7818" y="4634"/>
                  </a:cubicBezTo>
                  <a:cubicBezTo>
                    <a:pt x="8675" y="4206"/>
                    <a:pt x="9593" y="3349"/>
                    <a:pt x="9807" y="2400"/>
                  </a:cubicBezTo>
                  <a:cubicBezTo>
                    <a:pt x="9846" y="2162"/>
                    <a:pt x="9680" y="2001"/>
                    <a:pt x="9500" y="2001"/>
                  </a:cubicBezTo>
                  <a:cubicBezTo>
                    <a:pt x="9402" y="2001"/>
                    <a:pt x="9301" y="2048"/>
                    <a:pt x="9225" y="2156"/>
                  </a:cubicBezTo>
                  <a:cubicBezTo>
                    <a:pt x="8950" y="2523"/>
                    <a:pt x="8766" y="2921"/>
                    <a:pt x="8430" y="3257"/>
                  </a:cubicBezTo>
                  <a:cubicBezTo>
                    <a:pt x="8093" y="3563"/>
                    <a:pt x="7726" y="3838"/>
                    <a:pt x="7328" y="4022"/>
                  </a:cubicBezTo>
                  <a:cubicBezTo>
                    <a:pt x="6888" y="4221"/>
                    <a:pt x="6414" y="4314"/>
                    <a:pt x="5942" y="4314"/>
                  </a:cubicBezTo>
                  <a:cubicBezTo>
                    <a:pt x="5396" y="4314"/>
                    <a:pt x="4852" y="4190"/>
                    <a:pt x="4361" y="3961"/>
                  </a:cubicBezTo>
                  <a:cubicBezTo>
                    <a:pt x="3504" y="3533"/>
                    <a:pt x="2953" y="2768"/>
                    <a:pt x="2433" y="2003"/>
                  </a:cubicBezTo>
                  <a:cubicBezTo>
                    <a:pt x="1944" y="1299"/>
                    <a:pt x="1424" y="473"/>
                    <a:pt x="659" y="45"/>
                  </a:cubicBezTo>
                  <a:cubicBezTo>
                    <a:pt x="597" y="14"/>
                    <a:pt x="537" y="0"/>
                    <a:pt x="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8"/>
            <p:cNvSpPr/>
            <p:nvPr/>
          </p:nvSpPr>
          <p:spPr>
            <a:xfrm>
              <a:off x="2076375" y="1926600"/>
              <a:ext cx="181325" cy="475050"/>
            </a:xfrm>
            <a:custGeom>
              <a:rect b="b" l="l" r="r" t="t"/>
              <a:pathLst>
                <a:path extrusionOk="0" h="19002" w="7253">
                  <a:moveTo>
                    <a:pt x="6607" y="1"/>
                  </a:moveTo>
                  <a:cubicBezTo>
                    <a:pt x="6547" y="1"/>
                    <a:pt x="6485" y="15"/>
                    <a:pt x="6425" y="47"/>
                  </a:cubicBezTo>
                  <a:cubicBezTo>
                    <a:pt x="4161" y="1301"/>
                    <a:pt x="4008" y="4483"/>
                    <a:pt x="3886" y="6717"/>
                  </a:cubicBezTo>
                  <a:cubicBezTo>
                    <a:pt x="3794" y="8277"/>
                    <a:pt x="3580" y="9715"/>
                    <a:pt x="2815" y="11092"/>
                  </a:cubicBezTo>
                  <a:cubicBezTo>
                    <a:pt x="2142" y="12316"/>
                    <a:pt x="1285" y="13448"/>
                    <a:pt x="826" y="14763"/>
                  </a:cubicBezTo>
                  <a:cubicBezTo>
                    <a:pt x="337" y="16079"/>
                    <a:pt x="184" y="17701"/>
                    <a:pt x="1071" y="18863"/>
                  </a:cubicBezTo>
                  <a:cubicBezTo>
                    <a:pt x="1149" y="18960"/>
                    <a:pt x="1244" y="19002"/>
                    <a:pt x="1335" y="19002"/>
                  </a:cubicBezTo>
                  <a:cubicBezTo>
                    <a:pt x="1529" y="19002"/>
                    <a:pt x="1696" y="18808"/>
                    <a:pt x="1591" y="18557"/>
                  </a:cubicBezTo>
                  <a:cubicBezTo>
                    <a:pt x="0" y="15314"/>
                    <a:pt x="3580" y="12469"/>
                    <a:pt x="4375" y="9532"/>
                  </a:cubicBezTo>
                  <a:cubicBezTo>
                    <a:pt x="4834" y="7818"/>
                    <a:pt x="4651" y="6074"/>
                    <a:pt x="4926" y="4361"/>
                  </a:cubicBezTo>
                  <a:cubicBezTo>
                    <a:pt x="5048" y="3657"/>
                    <a:pt x="5232" y="2984"/>
                    <a:pt x="5538" y="2342"/>
                  </a:cubicBezTo>
                  <a:cubicBezTo>
                    <a:pt x="5874" y="1638"/>
                    <a:pt x="6333" y="1148"/>
                    <a:pt x="6915" y="689"/>
                  </a:cubicBezTo>
                  <a:cubicBezTo>
                    <a:pt x="7253" y="455"/>
                    <a:pt x="6950" y="1"/>
                    <a:pt x="6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3705025" y="3861475"/>
              <a:ext cx="379825" cy="273350"/>
            </a:xfrm>
            <a:custGeom>
              <a:rect b="b" l="l" r="r" t="t"/>
              <a:pathLst>
                <a:path extrusionOk="0" h="10934" w="15193">
                  <a:moveTo>
                    <a:pt x="359" y="0"/>
                  </a:moveTo>
                  <a:cubicBezTo>
                    <a:pt x="174" y="0"/>
                    <a:pt x="1" y="222"/>
                    <a:pt x="114" y="426"/>
                  </a:cubicBezTo>
                  <a:cubicBezTo>
                    <a:pt x="818" y="1742"/>
                    <a:pt x="1858" y="2966"/>
                    <a:pt x="2899" y="4037"/>
                  </a:cubicBezTo>
                  <a:cubicBezTo>
                    <a:pt x="3939" y="5107"/>
                    <a:pt x="5071" y="6117"/>
                    <a:pt x="6295" y="6974"/>
                  </a:cubicBezTo>
                  <a:cubicBezTo>
                    <a:pt x="8773" y="8779"/>
                    <a:pt x="11557" y="10125"/>
                    <a:pt x="14525" y="10921"/>
                  </a:cubicBezTo>
                  <a:cubicBezTo>
                    <a:pt x="14561" y="10930"/>
                    <a:pt x="14596" y="10934"/>
                    <a:pt x="14628" y="10934"/>
                  </a:cubicBezTo>
                  <a:cubicBezTo>
                    <a:pt x="15042" y="10934"/>
                    <a:pt x="15193" y="10267"/>
                    <a:pt x="14739" y="10125"/>
                  </a:cubicBezTo>
                  <a:cubicBezTo>
                    <a:pt x="11863" y="9360"/>
                    <a:pt x="9171" y="8075"/>
                    <a:pt x="6754" y="6362"/>
                  </a:cubicBezTo>
                  <a:cubicBezTo>
                    <a:pt x="5561" y="5505"/>
                    <a:pt x="4459" y="4526"/>
                    <a:pt x="3419" y="3486"/>
                  </a:cubicBezTo>
                  <a:cubicBezTo>
                    <a:pt x="2379" y="2415"/>
                    <a:pt x="1491" y="1222"/>
                    <a:pt x="543" y="90"/>
                  </a:cubicBezTo>
                  <a:cubicBezTo>
                    <a:pt x="488" y="27"/>
                    <a:pt x="423"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4067550" y="4114775"/>
              <a:ext cx="375050" cy="385825"/>
            </a:xfrm>
            <a:custGeom>
              <a:rect b="b" l="l" r="r" t="t"/>
              <a:pathLst>
                <a:path extrusionOk="0" h="15433" w="15002">
                  <a:moveTo>
                    <a:pt x="396" y="0"/>
                  </a:moveTo>
                  <a:cubicBezTo>
                    <a:pt x="200" y="0"/>
                    <a:pt x="0" y="244"/>
                    <a:pt x="116" y="452"/>
                  </a:cubicBezTo>
                  <a:cubicBezTo>
                    <a:pt x="1003" y="1890"/>
                    <a:pt x="2135" y="3267"/>
                    <a:pt x="3206" y="4582"/>
                  </a:cubicBezTo>
                  <a:cubicBezTo>
                    <a:pt x="4307" y="5898"/>
                    <a:pt x="5439" y="7183"/>
                    <a:pt x="6633" y="8437"/>
                  </a:cubicBezTo>
                  <a:cubicBezTo>
                    <a:pt x="7826" y="9692"/>
                    <a:pt x="9050" y="10885"/>
                    <a:pt x="10335" y="12048"/>
                  </a:cubicBezTo>
                  <a:cubicBezTo>
                    <a:pt x="10947" y="12629"/>
                    <a:pt x="11589" y="13180"/>
                    <a:pt x="12232" y="13731"/>
                  </a:cubicBezTo>
                  <a:cubicBezTo>
                    <a:pt x="12874" y="14281"/>
                    <a:pt x="13547" y="14954"/>
                    <a:pt x="14282" y="15383"/>
                  </a:cubicBezTo>
                  <a:cubicBezTo>
                    <a:pt x="14346" y="15418"/>
                    <a:pt x="14410" y="15433"/>
                    <a:pt x="14471" y="15433"/>
                  </a:cubicBezTo>
                  <a:cubicBezTo>
                    <a:pt x="14782" y="15433"/>
                    <a:pt x="15002" y="15027"/>
                    <a:pt x="14771" y="14771"/>
                  </a:cubicBezTo>
                  <a:cubicBezTo>
                    <a:pt x="14220" y="14159"/>
                    <a:pt x="13455" y="13669"/>
                    <a:pt x="12844" y="13119"/>
                  </a:cubicBezTo>
                  <a:cubicBezTo>
                    <a:pt x="12201" y="12568"/>
                    <a:pt x="11559" y="12017"/>
                    <a:pt x="10916" y="11436"/>
                  </a:cubicBezTo>
                  <a:cubicBezTo>
                    <a:pt x="9662" y="10273"/>
                    <a:pt x="8438" y="9080"/>
                    <a:pt x="7245" y="7826"/>
                  </a:cubicBezTo>
                  <a:cubicBezTo>
                    <a:pt x="6051" y="6632"/>
                    <a:pt x="4919" y="5378"/>
                    <a:pt x="3818" y="4093"/>
                  </a:cubicBezTo>
                  <a:cubicBezTo>
                    <a:pt x="2716" y="2777"/>
                    <a:pt x="1707" y="1370"/>
                    <a:pt x="575" y="85"/>
                  </a:cubicBezTo>
                  <a:cubicBezTo>
                    <a:pt x="523" y="25"/>
                    <a:pt x="460" y="0"/>
                    <a:pt x="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4410075" y="4491375"/>
              <a:ext cx="255200" cy="648775"/>
            </a:xfrm>
            <a:custGeom>
              <a:rect b="b" l="l" r="r" t="t"/>
              <a:pathLst>
                <a:path extrusionOk="0" h="25951" w="10208">
                  <a:moveTo>
                    <a:pt x="341" y="0"/>
                  </a:moveTo>
                  <a:cubicBezTo>
                    <a:pt x="177" y="0"/>
                    <a:pt x="0" y="148"/>
                    <a:pt x="60" y="349"/>
                  </a:cubicBezTo>
                  <a:cubicBezTo>
                    <a:pt x="550" y="2032"/>
                    <a:pt x="1223" y="3684"/>
                    <a:pt x="1835" y="5336"/>
                  </a:cubicBezTo>
                  <a:cubicBezTo>
                    <a:pt x="2447" y="6989"/>
                    <a:pt x="3028" y="8610"/>
                    <a:pt x="3640" y="10262"/>
                  </a:cubicBezTo>
                  <a:cubicBezTo>
                    <a:pt x="4864" y="13567"/>
                    <a:pt x="6088" y="16902"/>
                    <a:pt x="7312" y="20236"/>
                  </a:cubicBezTo>
                  <a:cubicBezTo>
                    <a:pt x="7648" y="21154"/>
                    <a:pt x="8015" y="22072"/>
                    <a:pt x="8352" y="22990"/>
                  </a:cubicBezTo>
                  <a:cubicBezTo>
                    <a:pt x="8688" y="23908"/>
                    <a:pt x="8994" y="24856"/>
                    <a:pt x="9392" y="25744"/>
                  </a:cubicBezTo>
                  <a:cubicBezTo>
                    <a:pt x="9465" y="25889"/>
                    <a:pt x="9587" y="25950"/>
                    <a:pt x="9712" y="25950"/>
                  </a:cubicBezTo>
                  <a:cubicBezTo>
                    <a:pt x="9955" y="25950"/>
                    <a:pt x="10207" y="25721"/>
                    <a:pt x="10126" y="25438"/>
                  </a:cubicBezTo>
                  <a:cubicBezTo>
                    <a:pt x="9882" y="24612"/>
                    <a:pt x="9514" y="23786"/>
                    <a:pt x="9209" y="22960"/>
                  </a:cubicBezTo>
                  <a:cubicBezTo>
                    <a:pt x="8903" y="22133"/>
                    <a:pt x="8597" y="21277"/>
                    <a:pt x="8291" y="20451"/>
                  </a:cubicBezTo>
                  <a:cubicBezTo>
                    <a:pt x="7679" y="18829"/>
                    <a:pt x="7067" y="17208"/>
                    <a:pt x="6455" y="15555"/>
                  </a:cubicBezTo>
                  <a:cubicBezTo>
                    <a:pt x="5200" y="12251"/>
                    <a:pt x="3946" y="8916"/>
                    <a:pt x="2661" y="5612"/>
                  </a:cubicBezTo>
                  <a:cubicBezTo>
                    <a:pt x="1988" y="3776"/>
                    <a:pt x="1376" y="1910"/>
                    <a:pt x="550" y="135"/>
                  </a:cubicBezTo>
                  <a:cubicBezTo>
                    <a:pt x="508" y="41"/>
                    <a:pt x="426"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4657600" y="5089750"/>
              <a:ext cx="250200" cy="69100"/>
            </a:xfrm>
            <a:custGeom>
              <a:rect b="b" l="l" r="r" t="t"/>
              <a:pathLst>
                <a:path extrusionOk="0" h="2764" w="10008">
                  <a:moveTo>
                    <a:pt x="9437" y="0"/>
                  </a:moveTo>
                  <a:cubicBezTo>
                    <a:pt x="9369" y="0"/>
                    <a:pt x="9295" y="20"/>
                    <a:pt x="9220" y="65"/>
                  </a:cubicBezTo>
                  <a:cubicBezTo>
                    <a:pt x="7905" y="830"/>
                    <a:pt x="6559" y="1442"/>
                    <a:pt x="5059" y="1748"/>
                  </a:cubicBezTo>
                  <a:cubicBezTo>
                    <a:pt x="4216" y="1902"/>
                    <a:pt x="3354" y="1980"/>
                    <a:pt x="2493" y="1980"/>
                  </a:cubicBezTo>
                  <a:cubicBezTo>
                    <a:pt x="1824" y="1980"/>
                    <a:pt x="1157" y="1933"/>
                    <a:pt x="501" y="1839"/>
                  </a:cubicBezTo>
                  <a:cubicBezTo>
                    <a:pt x="480" y="1836"/>
                    <a:pt x="461" y="1834"/>
                    <a:pt x="442" y="1834"/>
                  </a:cubicBezTo>
                  <a:cubicBezTo>
                    <a:pt x="118" y="1834"/>
                    <a:pt x="1" y="2303"/>
                    <a:pt x="348" y="2390"/>
                  </a:cubicBezTo>
                  <a:cubicBezTo>
                    <a:pt x="1272" y="2640"/>
                    <a:pt x="2249" y="2763"/>
                    <a:pt x="3234" y="2763"/>
                  </a:cubicBezTo>
                  <a:cubicBezTo>
                    <a:pt x="5512" y="2763"/>
                    <a:pt x="7834" y="2102"/>
                    <a:pt x="9649" y="799"/>
                  </a:cubicBezTo>
                  <a:cubicBezTo>
                    <a:pt x="10007" y="517"/>
                    <a:pt x="9787" y="0"/>
                    <a:pt x="9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4763425" y="4549425"/>
              <a:ext cx="139175" cy="566175"/>
            </a:xfrm>
            <a:custGeom>
              <a:rect b="b" l="l" r="r" t="t"/>
              <a:pathLst>
                <a:path extrusionOk="0" h="22647" w="5567">
                  <a:moveTo>
                    <a:pt x="532" y="1"/>
                  </a:moveTo>
                  <a:cubicBezTo>
                    <a:pt x="322" y="1"/>
                    <a:pt x="107" y="138"/>
                    <a:pt x="92" y="414"/>
                  </a:cubicBezTo>
                  <a:cubicBezTo>
                    <a:pt x="0" y="6319"/>
                    <a:pt x="1071" y="12346"/>
                    <a:pt x="3029" y="17914"/>
                  </a:cubicBezTo>
                  <a:cubicBezTo>
                    <a:pt x="3305" y="18679"/>
                    <a:pt x="3611" y="19444"/>
                    <a:pt x="3917" y="20209"/>
                  </a:cubicBezTo>
                  <a:cubicBezTo>
                    <a:pt x="4223" y="20974"/>
                    <a:pt x="4529" y="21800"/>
                    <a:pt x="4987" y="22504"/>
                  </a:cubicBezTo>
                  <a:cubicBezTo>
                    <a:pt x="5042" y="22602"/>
                    <a:pt x="5136" y="22646"/>
                    <a:pt x="5230" y="22646"/>
                  </a:cubicBezTo>
                  <a:cubicBezTo>
                    <a:pt x="5399" y="22646"/>
                    <a:pt x="5567" y="22506"/>
                    <a:pt x="5508" y="22290"/>
                  </a:cubicBezTo>
                  <a:cubicBezTo>
                    <a:pt x="5232" y="21402"/>
                    <a:pt x="4835" y="20546"/>
                    <a:pt x="4498" y="19689"/>
                  </a:cubicBezTo>
                  <a:cubicBezTo>
                    <a:pt x="4161" y="18802"/>
                    <a:pt x="3855" y="17914"/>
                    <a:pt x="3580" y="17027"/>
                  </a:cubicBezTo>
                  <a:cubicBezTo>
                    <a:pt x="2999" y="15253"/>
                    <a:pt x="2509" y="13448"/>
                    <a:pt x="2111" y="11612"/>
                  </a:cubicBezTo>
                  <a:cubicBezTo>
                    <a:pt x="1316" y="7910"/>
                    <a:pt x="979" y="4177"/>
                    <a:pt x="949" y="414"/>
                  </a:cubicBezTo>
                  <a:cubicBezTo>
                    <a:pt x="949" y="138"/>
                    <a:pt x="742" y="1"/>
                    <a:pt x="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4273125" y="3927575"/>
              <a:ext cx="148425" cy="243675"/>
            </a:xfrm>
            <a:custGeom>
              <a:rect b="b" l="l" r="r" t="t"/>
              <a:pathLst>
                <a:path extrusionOk="0" h="9747" w="5937">
                  <a:moveTo>
                    <a:pt x="1893" y="0"/>
                  </a:moveTo>
                  <a:cubicBezTo>
                    <a:pt x="1831" y="0"/>
                    <a:pt x="1768" y="23"/>
                    <a:pt x="1714" y="77"/>
                  </a:cubicBezTo>
                  <a:cubicBezTo>
                    <a:pt x="215" y="1545"/>
                    <a:pt x="1" y="4238"/>
                    <a:pt x="766" y="6104"/>
                  </a:cubicBezTo>
                  <a:cubicBezTo>
                    <a:pt x="1163" y="7053"/>
                    <a:pt x="1806" y="7909"/>
                    <a:pt x="2601" y="8552"/>
                  </a:cubicBezTo>
                  <a:cubicBezTo>
                    <a:pt x="3349" y="9120"/>
                    <a:pt x="4417" y="9746"/>
                    <a:pt x="5379" y="9746"/>
                  </a:cubicBezTo>
                  <a:cubicBezTo>
                    <a:pt x="5402" y="9746"/>
                    <a:pt x="5424" y="9746"/>
                    <a:pt x="5447" y="9745"/>
                  </a:cubicBezTo>
                  <a:cubicBezTo>
                    <a:pt x="5906" y="9715"/>
                    <a:pt x="5936" y="9133"/>
                    <a:pt x="5569" y="8980"/>
                  </a:cubicBezTo>
                  <a:cubicBezTo>
                    <a:pt x="5141" y="8827"/>
                    <a:pt x="4682" y="8735"/>
                    <a:pt x="4284" y="8552"/>
                  </a:cubicBezTo>
                  <a:cubicBezTo>
                    <a:pt x="3856" y="8368"/>
                    <a:pt x="3458" y="8124"/>
                    <a:pt x="3121" y="7848"/>
                  </a:cubicBezTo>
                  <a:cubicBezTo>
                    <a:pt x="2418" y="7328"/>
                    <a:pt x="1867" y="6594"/>
                    <a:pt x="1500" y="5798"/>
                  </a:cubicBezTo>
                  <a:cubicBezTo>
                    <a:pt x="1133" y="4942"/>
                    <a:pt x="1010" y="3993"/>
                    <a:pt x="1102" y="3075"/>
                  </a:cubicBezTo>
                  <a:cubicBezTo>
                    <a:pt x="1224" y="2096"/>
                    <a:pt x="1653" y="1270"/>
                    <a:pt x="2142" y="413"/>
                  </a:cubicBezTo>
                  <a:cubicBezTo>
                    <a:pt x="2257" y="207"/>
                    <a:pt x="2079" y="0"/>
                    <a:pt x="18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4367550" y="3441350"/>
              <a:ext cx="1540175" cy="1140875"/>
            </a:xfrm>
            <a:custGeom>
              <a:rect b="b" l="l" r="r" t="t"/>
              <a:pathLst>
                <a:path extrusionOk="0" h="45635" w="61607">
                  <a:moveTo>
                    <a:pt x="54438" y="1"/>
                  </a:moveTo>
                  <a:cubicBezTo>
                    <a:pt x="54103" y="1"/>
                    <a:pt x="53802" y="454"/>
                    <a:pt x="54080" y="801"/>
                  </a:cubicBezTo>
                  <a:cubicBezTo>
                    <a:pt x="55977" y="3157"/>
                    <a:pt x="57935" y="5574"/>
                    <a:pt x="59128" y="8358"/>
                  </a:cubicBezTo>
                  <a:cubicBezTo>
                    <a:pt x="60444" y="11387"/>
                    <a:pt x="60474" y="14569"/>
                    <a:pt x="59495" y="17660"/>
                  </a:cubicBezTo>
                  <a:cubicBezTo>
                    <a:pt x="57751" y="23289"/>
                    <a:pt x="53805" y="28031"/>
                    <a:pt x="49429" y="31856"/>
                  </a:cubicBezTo>
                  <a:cubicBezTo>
                    <a:pt x="47257" y="33783"/>
                    <a:pt x="44901" y="35527"/>
                    <a:pt x="42515" y="37149"/>
                  </a:cubicBezTo>
                  <a:cubicBezTo>
                    <a:pt x="40037" y="38832"/>
                    <a:pt x="37497" y="40453"/>
                    <a:pt x="34896" y="41922"/>
                  </a:cubicBezTo>
                  <a:cubicBezTo>
                    <a:pt x="32112" y="43452"/>
                    <a:pt x="29114" y="44706"/>
                    <a:pt x="25901" y="44737"/>
                  </a:cubicBezTo>
                  <a:cubicBezTo>
                    <a:pt x="22811" y="44737"/>
                    <a:pt x="19813" y="43727"/>
                    <a:pt x="17120" y="42228"/>
                  </a:cubicBezTo>
                  <a:cubicBezTo>
                    <a:pt x="11491" y="39107"/>
                    <a:pt x="7360" y="34028"/>
                    <a:pt x="2373" y="30081"/>
                  </a:cubicBezTo>
                  <a:cubicBezTo>
                    <a:pt x="1761" y="29592"/>
                    <a:pt x="1119" y="29164"/>
                    <a:pt x="507" y="28705"/>
                  </a:cubicBezTo>
                  <a:cubicBezTo>
                    <a:pt x="458" y="28675"/>
                    <a:pt x="410" y="28662"/>
                    <a:pt x="366" y="28662"/>
                  </a:cubicBezTo>
                  <a:cubicBezTo>
                    <a:pt x="136" y="28662"/>
                    <a:pt x="1" y="29014"/>
                    <a:pt x="232" y="29194"/>
                  </a:cubicBezTo>
                  <a:cubicBezTo>
                    <a:pt x="5525" y="33233"/>
                    <a:pt x="9686" y="38618"/>
                    <a:pt x="15346" y="42197"/>
                  </a:cubicBezTo>
                  <a:cubicBezTo>
                    <a:pt x="17977" y="43880"/>
                    <a:pt x="20884" y="45134"/>
                    <a:pt x="24004" y="45532"/>
                  </a:cubicBezTo>
                  <a:cubicBezTo>
                    <a:pt x="24570" y="45602"/>
                    <a:pt x="25133" y="45635"/>
                    <a:pt x="25693" y="45635"/>
                  </a:cubicBezTo>
                  <a:cubicBezTo>
                    <a:pt x="28340" y="45635"/>
                    <a:pt x="30906" y="44894"/>
                    <a:pt x="33305" y="43758"/>
                  </a:cubicBezTo>
                  <a:cubicBezTo>
                    <a:pt x="36212" y="42411"/>
                    <a:pt x="38904" y="40637"/>
                    <a:pt x="41566" y="38893"/>
                  </a:cubicBezTo>
                  <a:cubicBezTo>
                    <a:pt x="44075" y="37241"/>
                    <a:pt x="46492" y="35527"/>
                    <a:pt x="48817" y="33600"/>
                  </a:cubicBezTo>
                  <a:cubicBezTo>
                    <a:pt x="53376" y="29837"/>
                    <a:pt x="57445" y="25247"/>
                    <a:pt x="59740" y="19740"/>
                  </a:cubicBezTo>
                  <a:cubicBezTo>
                    <a:pt x="61025" y="16680"/>
                    <a:pt x="61606" y="13315"/>
                    <a:pt x="60719" y="10072"/>
                  </a:cubicBezTo>
                  <a:cubicBezTo>
                    <a:pt x="59924" y="7043"/>
                    <a:pt x="58118" y="4412"/>
                    <a:pt x="56222" y="1964"/>
                  </a:cubicBezTo>
                  <a:cubicBezTo>
                    <a:pt x="55732" y="1352"/>
                    <a:pt x="55243" y="740"/>
                    <a:pt x="54753" y="159"/>
                  </a:cubicBezTo>
                  <a:cubicBezTo>
                    <a:pt x="54656" y="47"/>
                    <a:pt x="54546" y="1"/>
                    <a:pt x="54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4297925" y="3840550"/>
              <a:ext cx="790650" cy="125050"/>
            </a:xfrm>
            <a:custGeom>
              <a:rect b="b" l="l" r="r" t="t"/>
              <a:pathLst>
                <a:path extrusionOk="0" h="5002" w="31626">
                  <a:moveTo>
                    <a:pt x="31056" y="1"/>
                  </a:moveTo>
                  <a:cubicBezTo>
                    <a:pt x="30991" y="1"/>
                    <a:pt x="30923" y="22"/>
                    <a:pt x="30859" y="70"/>
                  </a:cubicBezTo>
                  <a:cubicBezTo>
                    <a:pt x="29971" y="682"/>
                    <a:pt x="29084" y="1233"/>
                    <a:pt x="28074" y="1569"/>
                  </a:cubicBezTo>
                  <a:cubicBezTo>
                    <a:pt x="27095" y="1936"/>
                    <a:pt x="26025" y="2150"/>
                    <a:pt x="24984" y="2242"/>
                  </a:cubicBezTo>
                  <a:cubicBezTo>
                    <a:pt x="24499" y="2282"/>
                    <a:pt x="24014" y="2300"/>
                    <a:pt x="23528" y="2300"/>
                  </a:cubicBezTo>
                  <a:cubicBezTo>
                    <a:pt x="21782" y="2300"/>
                    <a:pt x="20039" y="2064"/>
                    <a:pt x="18314" y="1753"/>
                  </a:cubicBezTo>
                  <a:cubicBezTo>
                    <a:pt x="15384" y="1199"/>
                    <a:pt x="12384" y="481"/>
                    <a:pt x="9399" y="481"/>
                  </a:cubicBezTo>
                  <a:cubicBezTo>
                    <a:pt x="7928" y="481"/>
                    <a:pt x="6460" y="656"/>
                    <a:pt x="5005" y="1110"/>
                  </a:cubicBezTo>
                  <a:cubicBezTo>
                    <a:pt x="3996" y="1416"/>
                    <a:pt x="3017" y="1845"/>
                    <a:pt x="2160" y="2426"/>
                  </a:cubicBezTo>
                  <a:cubicBezTo>
                    <a:pt x="1364" y="2977"/>
                    <a:pt x="416" y="3741"/>
                    <a:pt x="49" y="4690"/>
                  </a:cubicBezTo>
                  <a:cubicBezTo>
                    <a:pt x="0" y="4836"/>
                    <a:pt x="164" y="5001"/>
                    <a:pt x="311" y="5001"/>
                  </a:cubicBezTo>
                  <a:cubicBezTo>
                    <a:pt x="348" y="5001"/>
                    <a:pt x="385" y="4990"/>
                    <a:pt x="416" y="4965"/>
                  </a:cubicBezTo>
                  <a:cubicBezTo>
                    <a:pt x="1181" y="4384"/>
                    <a:pt x="1762" y="3650"/>
                    <a:pt x="2558" y="3130"/>
                  </a:cubicBezTo>
                  <a:cubicBezTo>
                    <a:pt x="3353" y="2609"/>
                    <a:pt x="4210" y="2212"/>
                    <a:pt x="5097" y="1936"/>
                  </a:cubicBezTo>
                  <a:cubicBezTo>
                    <a:pt x="6478" y="1505"/>
                    <a:pt x="7920" y="1332"/>
                    <a:pt x="9358" y="1332"/>
                  </a:cubicBezTo>
                  <a:cubicBezTo>
                    <a:pt x="9959" y="1332"/>
                    <a:pt x="10560" y="1362"/>
                    <a:pt x="11155" y="1416"/>
                  </a:cubicBezTo>
                  <a:cubicBezTo>
                    <a:pt x="15264" y="1795"/>
                    <a:pt x="19278" y="3176"/>
                    <a:pt x="23407" y="3176"/>
                  </a:cubicBezTo>
                  <a:cubicBezTo>
                    <a:pt x="23951" y="3176"/>
                    <a:pt x="24497" y="3152"/>
                    <a:pt x="25045" y="3099"/>
                  </a:cubicBezTo>
                  <a:cubicBezTo>
                    <a:pt x="27248" y="2915"/>
                    <a:pt x="29696" y="2273"/>
                    <a:pt x="31348" y="712"/>
                  </a:cubicBezTo>
                  <a:cubicBezTo>
                    <a:pt x="31625" y="460"/>
                    <a:pt x="31363" y="1"/>
                    <a:pt x="3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8"/>
          <p:cNvSpPr txBox="1"/>
          <p:nvPr>
            <p:ph idx="2" type="title"/>
          </p:nvPr>
        </p:nvSpPr>
        <p:spPr>
          <a:xfrm>
            <a:off x="4641675" y="1480725"/>
            <a:ext cx="381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 brain disorder that affects memory, thinking, and behavior.</a:t>
            </a:r>
            <a:endParaRPr/>
          </a:p>
        </p:txBody>
      </p:sp>
      <p:sp>
        <p:nvSpPr>
          <p:cNvPr id="1147" name="Google Shape;1147;p38"/>
          <p:cNvSpPr txBox="1"/>
          <p:nvPr>
            <p:ph idx="3" type="title"/>
          </p:nvPr>
        </p:nvSpPr>
        <p:spPr>
          <a:xfrm>
            <a:off x="4641675" y="2404063"/>
            <a:ext cx="3812100" cy="114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a:t>
            </a:r>
            <a:r>
              <a:rPr lang="en"/>
              <a:t> most common form of dementia, accounting for more than ⅔ of dementia cases in people aged 65 or older</a:t>
            </a:r>
            <a:endParaRPr/>
          </a:p>
        </p:txBody>
      </p:sp>
      <p:sp>
        <p:nvSpPr>
          <p:cNvPr id="1148" name="Google Shape;1148;p38"/>
          <p:cNvSpPr txBox="1"/>
          <p:nvPr>
            <p:ph idx="5" type="title"/>
          </p:nvPr>
        </p:nvSpPr>
        <p:spPr>
          <a:xfrm>
            <a:off x="4641675" y="4077700"/>
            <a:ext cx="3812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he 6th in leading causes of death in the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grpSp>
        <p:nvGrpSpPr>
          <p:cNvPr id="1153" name="Google Shape;1153;p39"/>
          <p:cNvGrpSpPr/>
          <p:nvPr/>
        </p:nvGrpSpPr>
        <p:grpSpPr>
          <a:xfrm>
            <a:off x="4657725" y="1550600"/>
            <a:ext cx="3111319" cy="2741616"/>
            <a:chOff x="4572000" y="1550600"/>
            <a:chExt cx="3111319" cy="2741616"/>
          </a:xfrm>
        </p:grpSpPr>
        <p:sp>
          <p:nvSpPr>
            <p:cNvPr id="1154" name="Google Shape;1154;p39"/>
            <p:cNvSpPr/>
            <p:nvPr/>
          </p:nvSpPr>
          <p:spPr>
            <a:xfrm>
              <a:off x="4572000" y="1550600"/>
              <a:ext cx="3111319" cy="2741616"/>
            </a:xfrm>
            <a:custGeom>
              <a:rect b="b" l="l" r="r" t="t"/>
              <a:pathLst>
                <a:path extrusionOk="0" h="85622" w="97168">
                  <a:moveTo>
                    <a:pt x="51973" y="1"/>
                  </a:moveTo>
                  <a:cubicBezTo>
                    <a:pt x="45822" y="1"/>
                    <a:pt x="38729" y="1566"/>
                    <a:pt x="30630" y="5268"/>
                  </a:cubicBezTo>
                  <a:cubicBezTo>
                    <a:pt x="30630" y="5268"/>
                    <a:pt x="15299" y="13071"/>
                    <a:pt x="7642" y="25116"/>
                  </a:cubicBezTo>
                  <a:cubicBezTo>
                    <a:pt x="1" y="37144"/>
                    <a:pt x="600" y="52637"/>
                    <a:pt x="9892" y="64131"/>
                  </a:cubicBezTo>
                  <a:cubicBezTo>
                    <a:pt x="19185" y="75609"/>
                    <a:pt x="36944" y="74120"/>
                    <a:pt x="51822" y="81405"/>
                  </a:cubicBezTo>
                  <a:cubicBezTo>
                    <a:pt x="57380" y="84127"/>
                    <a:pt x="63151" y="85621"/>
                    <a:pt x="68567" y="85621"/>
                  </a:cubicBezTo>
                  <a:cubicBezTo>
                    <a:pt x="77645" y="85621"/>
                    <a:pt x="85724" y="81420"/>
                    <a:pt x="90125" y="71756"/>
                  </a:cubicBezTo>
                  <a:cubicBezTo>
                    <a:pt x="97167" y="56328"/>
                    <a:pt x="86563" y="50549"/>
                    <a:pt x="84734" y="32708"/>
                  </a:cubicBezTo>
                  <a:cubicBezTo>
                    <a:pt x="83326" y="18847"/>
                    <a:pt x="73315" y="1"/>
                    <a:pt x="519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39"/>
            <p:cNvGrpSpPr/>
            <p:nvPr/>
          </p:nvGrpSpPr>
          <p:grpSpPr>
            <a:xfrm>
              <a:off x="6545809" y="1892772"/>
              <a:ext cx="824726" cy="2361179"/>
              <a:chOff x="6545809" y="1892772"/>
              <a:chExt cx="824726" cy="2361179"/>
            </a:xfrm>
          </p:grpSpPr>
          <p:sp>
            <p:nvSpPr>
              <p:cNvPr id="1156" name="Google Shape;1156;p39"/>
              <p:cNvSpPr/>
              <p:nvPr/>
            </p:nvSpPr>
            <p:spPr>
              <a:xfrm>
                <a:off x="6565500" y="4100992"/>
                <a:ext cx="678568" cy="152960"/>
              </a:xfrm>
              <a:custGeom>
                <a:rect b="b" l="l" r="r" t="t"/>
                <a:pathLst>
                  <a:path extrusionOk="0" h="4777" w="21192">
                    <a:moveTo>
                      <a:pt x="10604" y="0"/>
                    </a:moveTo>
                    <a:cubicBezTo>
                      <a:pt x="4744" y="0"/>
                      <a:pt x="1" y="1069"/>
                      <a:pt x="1" y="2396"/>
                    </a:cubicBezTo>
                    <a:cubicBezTo>
                      <a:pt x="1" y="3708"/>
                      <a:pt x="4744" y="4776"/>
                      <a:pt x="10604" y="4776"/>
                    </a:cubicBezTo>
                    <a:cubicBezTo>
                      <a:pt x="16449" y="4776"/>
                      <a:pt x="21192" y="3708"/>
                      <a:pt x="21192" y="2396"/>
                    </a:cubicBezTo>
                    <a:cubicBezTo>
                      <a:pt x="21192" y="1069"/>
                      <a:pt x="16449" y="0"/>
                      <a:pt x="10604"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6545809" y="2449589"/>
                <a:ext cx="129105" cy="532909"/>
              </a:xfrm>
              <a:custGeom>
                <a:rect b="b" l="l" r="r" t="t"/>
                <a:pathLst>
                  <a:path extrusionOk="0" h="16643" w="4032">
                    <a:moveTo>
                      <a:pt x="3044" y="0"/>
                    </a:moveTo>
                    <a:cubicBezTo>
                      <a:pt x="3044" y="0"/>
                      <a:pt x="1619" y="874"/>
                      <a:pt x="1636" y="1263"/>
                    </a:cubicBezTo>
                    <a:cubicBezTo>
                      <a:pt x="1652" y="1635"/>
                      <a:pt x="1101" y="8645"/>
                      <a:pt x="1037" y="9536"/>
                    </a:cubicBezTo>
                    <a:cubicBezTo>
                      <a:pt x="972" y="10410"/>
                      <a:pt x="130" y="12207"/>
                      <a:pt x="65" y="13032"/>
                    </a:cubicBezTo>
                    <a:cubicBezTo>
                      <a:pt x="0" y="13858"/>
                      <a:pt x="211" y="14684"/>
                      <a:pt x="454" y="15056"/>
                    </a:cubicBezTo>
                    <a:cubicBezTo>
                      <a:pt x="697" y="15445"/>
                      <a:pt x="1587" y="16643"/>
                      <a:pt x="1587" y="16643"/>
                    </a:cubicBezTo>
                    <a:lnTo>
                      <a:pt x="3951" y="12968"/>
                    </a:lnTo>
                    <a:cubicBezTo>
                      <a:pt x="4015" y="12174"/>
                      <a:pt x="4032" y="11365"/>
                      <a:pt x="3999" y="10572"/>
                    </a:cubicBezTo>
                    <a:cubicBezTo>
                      <a:pt x="3951" y="8807"/>
                      <a:pt x="3044" y="0"/>
                      <a:pt x="304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6671253" y="1892772"/>
                <a:ext cx="522534" cy="575560"/>
              </a:xfrm>
              <a:custGeom>
                <a:rect b="b" l="l" r="r" t="t"/>
                <a:pathLst>
                  <a:path extrusionOk="0" h="17975" w="16319">
                    <a:moveTo>
                      <a:pt x="8463" y="0"/>
                    </a:moveTo>
                    <a:cubicBezTo>
                      <a:pt x="8342" y="0"/>
                      <a:pt x="8273" y="4"/>
                      <a:pt x="8273" y="4"/>
                    </a:cubicBezTo>
                    <a:cubicBezTo>
                      <a:pt x="8273" y="4"/>
                      <a:pt x="8212" y="0"/>
                      <a:pt x="8104" y="0"/>
                    </a:cubicBezTo>
                    <a:cubicBezTo>
                      <a:pt x="7516" y="0"/>
                      <a:pt x="5524" y="116"/>
                      <a:pt x="4306" y="1607"/>
                    </a:cubicBezTo>
                    <a:cubicBezTo>
                      <a:pt x="2866" y="3355"/>
                      <a:pt x="3173" y="6043"/>
                      <a:pt x="3173" y="6868"/>
                    </a:cubicBezTo>
                    <a:cubicBezTo>
                      <a:pt x="3157" y="7694"/>
                      <a:pt x="712" y="10106"/>
                      <a:pt x="988" y="11094"/>
                    </a:cubicBezTo>
                    <a:cubicBezTo>
                      <a:pt x="1247" y="12065"/>
                      <a:pt x="1975" y="12178"/>
                      <a:pt x="1749" y="13004"/>
                    </a:cubicBezTo>
                    <a:cubicBezTo>
                      <a:pt x="1506" y="13830"/>
                      <a:pt x="0" y="14315"/>
                      <a:pt x="227" y="15368"/>
                    </a:cubicBezTo>
                    <a:cubicBezTo>
                      <a:pt x="437" y="16404"/>
                      <a:pt x="1231" y="17877"/>
                      <a:pt x="1231" y="17877"/>
                    </a:cubicBezTo>
                    <a:lnTo>
                      <a:pt x="15801" y="17974"/>
                    </a:lnTo>
                    <a:cubicBezTo>
                      <a:pt x="15801" y="17974"/>
                      <a:pt x="16319" y="16452"/>
                      <a:pt x="15768" y="15287"/>
                    </a:cubicBezTo>
                    <a:cubicBezTo>
                      <a:pt x="15218" y="14137"/>
                      <a:pt x="14425" y="13765"/>
                      <a:pt x="14554" y="13215"/>
                    </a:cubicBezTo>
                    <a:cubicBezTo>
                      <a:pt x="14684" y="12664"/>
                      <a:pt x="15396" y="11353"/>
                      <a:pt x="15121" y="10365"/>
                    </a:cubicBezTo>
                    <a:cubicBezTo>
                      <a:pt x="14845" y="9378"/>
                      <a:pt x="13906" y="9103"/>
                      <a:pt x="13809" y="7354"/>
                    </a:cubicBezTo>
                    <a:cubicBezTo>
                      <a:pt x="13712" y="5590"/>
                      <a:pt x="13453" y="2692"/>
                      <a:pt x="12061" y="1283"/>
                    </a:cubicBezTo>
                    <a:cubicBezTo>
                      <a:pt x="10905" y="101"/>
                      <a:pt x="9058" y="0"/>
                      <a:pt x="8463"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6682139" y="4053830"/>
                <a:ext cx="194938" cy="165768"/>
              </a:xfrm>
              <a:custGeom>
                <a:rect b="b" l="l" r="r" t="t"/>
                <a:pathLst>
                  <a:path extrusionOk="0" h="5177" w="6088">
                    <a:moveTo>
                      <a:pt x="5974" y="0"/>
                    </a:moveTo>
                    <a:lnTo>
                      <a:pt x="3465" y="130"/>
                    </a:lnTo>
                    <a:cubicBezTo>
                      <a:pt x="3011" y="988"/>
                      <a:pt x="2461" y="1797"/>
                      <a:pt x="1846" y="2542"/>
                    </a:cubicBezTo>
                    <a:cubicBezTo>
                      <a:pt x="907" y="3578"/>
                      <a:pt x="0" y="4128"/>
                      <a:pt x="33" y="4679"/>
                    </a:cubicBezTo>
                    <a:cubicBezTo>
                      <a:pt x="52" y="5009"/>
                      <a:pt x="796" y="5176"/>
                      <a:pt x="1618" y="5176"/>
                    </a:cubicBezTo>
                    <a:cubicBezTo>
                      <a:pt x="2165" y="5176"/>
                      <a:pt x="2747" y="5103"/>
                      <a:pt x="3173" y="4954"/>
                    </a:cubicBezTo>
                    <a:cubicBezTo>
                      <a:pt x="4242" y="4565"/>
                      <a:pt x="5035" y="3805"/>
                      <a:pt x="5245" y="3740"/>
                    </a:cubicBezTo>
                    <a:cubicBezTo>
                      <a:pt x="5456" y="3675"/>
                      <a:pt x="6071" y="3740"/>
                      <a:pt x="6087" y="2963"/>
                    </a:cubicBezTo>
                    <a:cubicBezTo>
                      <a:pt x="6087" y="2202"/>
                      <a:pt x="5974" y="0"/>
                      <a:pt x="597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9"/>
              <p:cNvSpPr/>
              <p:nvPr/>
            </p:nvSpPr>
            <p:spPr>
              <a:xfrm>
                <a:off x="6951662" y="4054342"/>
                <a:ext cx="206657" cy="164967"/>
              </a:xfrm>
              <a:custGeom>
                <a:rect b="b" l="l" r="r" t="t"/>
                <a:pathLst>
                  <a:path extrusionOk="0" h="5152" w="6454">
                    <a:moveTo>
                      <a:pt x="0" y="0"/>
                    </a:moveTo>
                    <a:cubicBezTo>
                      <a:pt x="0" y="0"/>
                      <a:pt x="114" y="2186"/>
                      <a:pt x="211" y="2963"/>
                    </a:cubicBezTo>
                    <a:cubicBezTo>
                      <a:pt x="308" y="3724"/>
                      <a:pt x="907" y="3675"/>
                      <a:pt x="1134" y="3724"/>
                    </a:cubicBezTo>
                    <a:cubicBezTo>
                      <a:pt x="1360" y="3772"/>
                      <a:pt x="2218" y="4549"/>
                      <a:pt x="3335" y="4922"/>
                    </a:cubicBezTo>
                    <a:cubicBezTo>
                      <a:pt x="3779" y="5076"/>
                      <a:pt x="4363" y="5151"/>
                      <a:pt x="4906" y="5151"/>
                    </a:cubicBezTo>
                    <a:cubicBezTo>
                      <a:pt x="5728" y="5151"/>
                      <a:pt x="6453" y="4978"/>
                      <a:pt x="6444" y="4647"/>
                    </a:cubicBezTo>
                    <a:cubicBezTo>
                      <a:pt x="6427" y="4096"/>
                      <a:pt x="5456" y="3562"/>
                      <a:pt x="4420" y="2510"/>
                    </a:cubicBezTo>
                    <a:cubicBezTo>
                      <a:pt x="3708" y="1781"/>
                      <a:pt x="3076" y="972"/>
                      <a:pt x="2542" y="114"/>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9"/>
              <p:cNvSpPr/>
              <p:nvPr/>
            </p:nvSpPr>
            <p:spPr>
              <a:xfrm>
                <a:off x="6652075" y="3117700"/>
                <a:ext cx="505948" cy="951186"/>
              </a:xfrm>
              <a:custGeom>
                <a:rect b="b" l="l" r="r" t="t"/>
                <a:pathLst>
                  <a:path extrusionOk="0" h="29706" w="15801">
                    <a:moveTo>
                      <a:pt x="16" y="1"/>
                    </a:moveTo>
                    <a:lnTo>
                      <a:pt x="0" y="438"/>
                    </a:lnTo>
                    <a:cubicBezTo>
                      <a:pt x="0" y="438"/>
                      <a:pt x="340" y="11835"/>
                      <a:pt x="777" y="14085"/>
                    </a:cubicBezTo>
                    <a:cubicBezTo>
                      <a:pt x="1231" y="16336"/>
                      <a:pt x="3238" y="29206"/>
                      <a:pt x="3238" y="29206"/>
                    </a:cubicBezTo>
                    <a:cubicBezTo>
                      <a:pt x="3819" y="29450"/>
                      <a:pt x="4443" y="29579"/>
                      <a:pt x="5070" y="29579"/>
                    </a:cubicBezTo>
                    <a:cubicBezTo>
                      <a:pt x="5107" y="29579"/>
                      <a:pt x="5144" y="29579"/>
                      <a:pt x="5181" y="29578"/>
                    </a:cubicBezTo>
                    <a:lnTo>
                      <a:pt x="7366" y="29578"/>
                    </a:lnTo>
                    <a:lnTo>
                      <a:pt x="7577" y="19994"/>
                    </a:lnTo>
                    <a:lnTo>
                      <a:pt x="7641" y="6072"/>
                    </a:lnTo>
                    <a:lnTo>
                      <a:pt x="8742" y="29643"/>
                    </a:lnTo>
                    <a:cubicBezTo>
                      <a:pt x="8742" y="29643"/>
                      <a:pt x="10680" y="29705"/>
                      <a:pt x="11620" y="29705"/>
                    </a:cubicBezTo>
                    <a:cubicBezTo>
                      <a:pt x="11856" y="29705"/>
                      <a:pt x="12029" y="29701"/>
                      <a:pt x="12093" y="29691"/>
                    </a:cubicBezTo>
                    <a:cubicBezTo>
                      <a:pt x="12417" y="29627"/>
                      <a:pt x="12692" y="29578"/>
                      <a:pt x="12692" y="29578"/>
                    </a:cubicBezTo>
                    <a:lnTo>
                      <a:pt x="14619" y="14668"/>
                    </a:lnTo>
                    <a:lnTo>
                      <a:pt x="15736" y="4760"/>
                    </a:lnTo>
                    <a:lnTo>
                      <a:pt x="15801" y="810"/>
                    </a:lnTo>
                    <a:cubicBezTo>
                      <a:pt x="15801" y="810"/>
                      <a:pt x="6524" y="487"/>
                      <a:pt x="3821" y="276"/>
                    </a:cubicBezTo>
                    <a:cubicBezTo>
                      <a:pt x="1133" y="49"/>
                      <a:pt x="16" y="1"/>
                      <a:pt x="1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9"/>
              <p:cNvSpPr/>
              <p:nvPr/>
            </p:nvSpPr>
            <p:spPr>
              <a:xfrm>
                <a:off x="6662417" y="2310665"/>
                <a:ext cx="478507" cy="858360"/>
              </a:xfrm>
              <a:custGeom>
                <a:rect b="b" l="l" r="r" t="t"/>
                <a:pathLst>
                  <a:path extrusionOk="0" h="26807" w="14944">
                    <a:moveTo>
                      <a:pt x="6234" y="1"/>
                    </a:moveTo>
                    <a:lnTo>
                      <a:pt x="4582" y="1862"/>
                    </a:lnTo>
                    <a:lnTo>
                      <a:pt x="1" y="5213"/>
                    </a:lnTo>
                    <a:lnTo>
                      <a:pt x="972" y="25482"/>
                    </a:lnTo>
                    <a:cubicBezTo>
                      <a:pt x="972" y="25482"/>
                      <a:pt x="4631" y="26470"/>
                      <a:pt x="7772" y="26745"/>
                    </a:cubicBezTo>
                    <a:cubicBezTo>
                      <a:pt x="8271" y="26789"/>
                      <a:pt x="8792" y="26807"/>
                      <a:pt x="9316" y="26807"/>
                    </a:cubicBezTo>
                    <a:cubicBezTo>
                      <a:pt x="12091" y="26807"/>
                      <a:pt x="14943" y="26292"/>
                      <a:pt x="14943" y="26292"/>
                    </a:cubicBezTo>
                    <a:lnTo>
                      <a:pt x="14344" y="5052"/>
                    </a:lnTo>
                    <a:cubicBezTo>
                      <a:pt x="14344" y="5052"/>
                      <a:pt x="12564" y="2413"/>
                      <a:pt x="11641" y="1700"/>
                    </a:cubicBezTo>
                    <a:cubicBezTo>
                      <a:pt x="10734" y="1004"/>
                      <a:pt x="10313" y="341"/>
                      <a:pt x="9099" y="227"/>
                    </a:cubicBezTo>
                    <a:cubicBezTo>
                      <a:pt x="7885" y="114"/>
                      <a:pt x="6234" y="1"/>
                      <a:pt x="6234"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6593483" y="2311722"/>
                <a:ext cx="268552" cy="1003059"/>
              </a:xfrm>
              <a:custGeom>
                <a:rect b="b" l="l" r="r" t="t"/>
                <a:pathLst>
                  <a:path extrusionOk="0" h="31326" w="8387">
                    <a:moveTo>
                      <a:pt x="8387" y="0"/>
                    </a:moveTo>
                    <a:lnTo>
                      <a:pt x="6476" y="971"/>
                    </a:lnTo>
                    <a:lnTo>
                      <a:pt x="1555" y="4306"/>
                    </a:lnTo>
                    <a:lnTo>
                      <a:pt x="2332" y="16642"/>
                    </a:lnTo>
                    <a:lnTo>
                      <a:pt x="2073" y="17873"/>
                    </a:lnTo>
                    <a:lnTo>
                      <a:pt x="1" y="20252"/>
                    </a:lnTo>
                    <a:lnTo>
                      <a:pt x="875" y="24429"/>
                    </a:lnTo>
                    <a:lnTo>
                      <a:pt x="487" y="30338"/>
                    </a:lnTo>
                    <a:cubicBezTo>
                      <a:pt x="487" y="30338"/>
                      <a:pt x="2445" y="30986"/>
                      <a:pt x="3773" y="31148"/>
                    </a:cubicBezTo>
                    <a:cubicBezTo>
                      <a:pt x="4744" y="31261"/>
                      <a:pt x="5748" y="31309"/>
                      <a:pt x="6735" y="31326"/>
                    </a:cubicBezTo>
                    <a:lnTo>
                      <a:pt x="6897" y="23264"/>
                    </a:lnTo>
                    <a:cubicBezTo>
                      <a:pt x="6897" y="23264"/>
                      <a:pt x="7561" y="9891"/>
                      <a:pt x="7626" y="9309"/>
                    </a:cubicBezTo>
                    <a:cubicBezTo>
                      <a:pt x="7707" y="8710"/>
                      <a:pt x="8387" y="0"/>
                      <a:pt x="83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6849014" y="2259885"/>
                <a:ext cx="151935" cy="280463"/>
              </a:xfrm>
              <a:custGeom>
                <a:rect b="b" l="l" r="r" t="t"/>
                <a:pathLst>
                  <a:path extrusionOk="0" h="8759" w="4745">
                    <a:moveTo>
                      <a:pt x="1" y="0"/>
                    </a:moveTo>
                    <a:cubicBezTo>
                      <a:pt x="1" y="1"/>
                      <a:pt x="859" y="5699"/>
                      <a:pt x="1523" y="7010"/>
                    </a:cubicBezTo>
                    <a:cubicBezTo>
                      <a:pt x="2203" y="8321"/>
                      <a:pt x="2381" y="8758"/>
                      <a:pt x="2381" y="8758"/>
                    </a:cubicBezTo>
                    <a:cubicBezTo>
                      <a:pt x="2381" y="8758"/>
                      <a:pt x="3854" y="4323"/>
                      <a:pt x="4145" y="3659"/>
                    </a:cubicBezTo>
                    <a:cubicBezTo>
                      <a:pt x="4437" y="3011"/>
                      <a:pt x="4744" y="648"/>
                      <a:pt x="4744" y="648"/>
                    </a:cubicBezTo>
                    <a:lnTo>
                      <a:pt x="4744" y="648"/>
                    </a:lnTo>
                    <a:cubicBezTo>
                      <a:pt x="4744" y="648"/>
                      <a:pt x="3888" y="924"/>
                      <a:pt x="2813" y="924"/>
                    </a:cubicBezTo>
                    <a:cubicBezTo>
                      <a:pt x="1904" y="924"/>
                      <a:pt x="839" y="727"/>
                      <a:pt x="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6768170" y="2121954"/>
                <a:ext cx="63848" cy="87447"/>
              </a:xfrm>
              <a:custGeom>
                <a:rect b="b" l="l" r="r" t="t"/>
                <a:pathLst>
                  <a:path extrusionOk="0" h="2731" w="1994">
                    <a:moveTo>
                      <a:pt x="814" y="0"/>
                    </a:moveTo>
                    <a:cubicBezTo>
                      <a:pt x="670" y="0"/>
                      <a:pt x="519" y="94"/>
                      <a:pt x="389" y="374"/>
                    </a:cubicBezTo>
                    <a:cubicBezTo>
                      <a:pt x="1" y="1200"/>
                      <a:pt x="988" y="2430"/>
                      <a:pt x="1279" y="2592"/>
                    </a:cubicBezTo>
                    <a:cubicBezTo>
                      <a:pt x="1447" y="2691"/>
                      <a:pt x="1570" y="2731"/>
                      <a:pt x="1660" y="2731"/>
                    </a:cubicBezTo>
                    <a:cubicBezTo>
                      <a:pt x="1993" y="2731"/>
                      <a:pt x="1862" y="2187"/>
                      <a:pt x="1862" y="2187"/>
                    </a:cubicBezTo>
                    <a:lnTo>
                      <a:pt x="1360" y="374"/>
                    </a:lnTo>
                    <a:cubicBezTo>
                      <a:pt x="1360" y="374"/>
                      <a:pt x="1101" y="0"/>
                      <a:pt x="814"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9"/>
              <p:cNvSpPr/>
              <p:nvPr/>
            </p:nvSpPr>
            <p:spPr>
              <a:xfrm>
                <a:off x="7031898" y="2132647"/>
                <a:ext cx="58180" cy="88695"/>
              </a:xfrm>
              <a:custGeom>
                <a:rect b="b" l="l" r="r" t="t"/>
                <a:pathLst>
                  <a:path extrusionOk="0" h="2770" w="1817">
                    <a:moveTo>
                      <a:pt x="887" y="0"/>
                    </a:moveTo>
                    <a:cubicBezTo>
                      <a:pt x="592" y="0"/>
                      <a:pt x="360" y="396"/>
                      <a:pt x="360" y="396"/>
                    </a:cubicBezTo>
                    <a:lnTo>
                      <a:pt x="68" y="2242"/>
                    </a:lnTo>
                    <a:cubicBezTo>
                      <a:pt x="68" y="2242"/>
                      <a:pt x="0" y="2770"/>
                      <a:pt x="319" y="2770"/>
                    </a:cubicBezTo>
                    <a:cubicBezTo>
                      <a:pt x="410" y="2770"/>
                      <a:pt x="534" y="2726"/>
                      <a:pt x="700" y="2614"/>
                    </a:cubicBezTo>
                    <a:cubicBezTo>
                      <a:pt x="959" y="2420"/>
                      <a:pt x="1817" y="1157"/>
                      <a:pt x="1331" y="348"/>
                    </a:cubicBezTo>
                    <a:cubicBezTo>
                      <a:pt x="1181" y="88"/>
                      <a:pt x="1027" y="0"/>
                      <a:pt x="887"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9"/>
              <p:cNvSpPr/>
              <p:nvPr/>
            </p:nvSpPr>
            <p:spPr>
              <a:xfrm>
                <a:off x="6807552" y="2025581"/>
                <a:ext cx="241591" cy="290902"/>
              </a:xfrm>
              <a:custGeom>
                <a:rect b="b" l="l" r="r" t="t"/>
                <a:pathLst>
                  <a:path extrusionOk="0" h="9085" w="7545">
                    <a:moveTo>
                      <a:pt x="4841" y="1"/>
                    </a:moveTo>
                    <a:cubicBezTo>
                      <a:pt x="4388" y="616"/>
                      <a:pt x="3821" y="1134"/>
                      <a:pt x="3174" y="1522"/>
                    </a:cubicBezTo>
                    <a:cubicBezTo>
                      <a:pt x="2105" y="2154"/>
                      <a:pt x="1" y="2640"/>
                      <a:pt x="1" y="2640"/>
                    </a:cubicBezTo>
                    <a:cubicBezTo>
                      <a:pt x="1" y="2640"/>
                      <a:pt x="697" y="6476"/>
                      <a:pt x="1069" y="7399"/>
                    </a:cubicBezTo>
                    <a:cubicBezTo>
                      <a:pt x="1458" y="8322"/>
                      <a:pt x="2769" y="8856"/>
                      <a:pt x="3514" y="9034"/>
                    </a:cubicBezTo>
                    <a:cubicBezTo>
                      <a:pt x="3672" y="9069"/>
                      <a:pt x="3832" y="9085"/>
                      <a:pt x="3991" y="9085"/>
                    </a:cubicBezTo>
                    <a:cubicBezTo>
                      <a:pt x="5180" y="9085"/>
                      <a:pt x="6334" y="8182"/>
                      <a:pt x="6719" y="7253"/>
                    </a:cubicBezTo>
                    <a:cubicBezTo>
                      <a:pt x="7156" y="6201"/>
                      <a:pt x="7545" y="3174"/>
                      <a:pt x="7545" y="3174"/>
                    </a:cubicBezTo>
                    <a:cubicBezTo>
                      <a:pt x="7545" y="3174"/>
                      <a:pt x="7367" y="3125"/>
                      <a:pt x="6574" y="2429"/>
                    </a:cubicBezTo>
                    <a:cubicBezTo>
                      <a:pt x="5764" y="1733"/>
                      <a:pt x="4841" y="1"/>
                      <a:pt x="484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7172998" y="2412257"/>
                <a:ext cx="178351" cy="450649"/>
              </a:xfrm>
              <a:custGeom>
                <a:rect b="b" l="l" r="r" t="t"/>
                <a:pathLst>
                  <a:path extrusionOk="0" h="14074" w="5570">
                    <a:moveTo>
                      <a:pt x="0" y="1"/>
                    </a:moveTo>
                    <a:lnTo>
                      <a:pt x="97" y="7723"/>
                    </a:lnTo>
                    <a:cubicBezTo>
                      <a:pt x="97" y="7723"/>
                      <a:pt x="130" y="11560"/>
                      <a:pt x="372" y="11883"/>
                    </a:cubicBezTo>
                    <a:cubicBezTo>
                      <a:pt x="609" y="12198"/>
                      <a:pt x="2115" y="14074"/>
                      <a:pt x="3195" y="14074"/>
                    </a:cubicBezTo>
                    <a:cubicBezTo>
                      <a:pt x="3226" y="14074"/>
                      <a:pt x="3256" y="14072"/>
                      <a:pt x="3286" y="14069"/>
                    </a:cubicBezTo>
                    <a:cubicBezTo>
                      <a:pt x="4371" y="13956"/>
                      <a:pt x="5537" y="13146"/>
                      <a:pt x="5553" y="12434"/>
                    </a:cubicBezTo>
                    <a:cubicBezTo>
                      <a:pt x="5569" y="11721"/>
                      <a:pt x="2056" y="2283"/>
                      <a:pt x="1619" y="1409"/>
                    </a:cubicBezTo>
                    <a:cubicBezTo>
                      <a:pt x="1182" y="551"/>
                      <a:pt x="0" y="1"/>
                      <a:pt x="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6994693" y="2331413"/>
                <a:ext cx="221354" cy="998448"/>
              </a:xfrm>
              <a:custGeom>
                <a:rect b="b" l="l" r="r" t="t"/>
                <a:pathLst>
                  <a:path extrusionOk="0" h="31182" w="6913">
                    <a:moveTo>
                      <a:pt x="0" y="0"/>
                    </a:moveTo>
                    <a:lnTo>
                      <a:pt x="583" y="18860"/>
                    </a:lnTo>
                    <a:lnTo>
                      <a:pt x="777" y="30743"/>
                    </a:lnTo>
                    <a:cubicBezTo>
                      <a:pt x="1878" y="31018"/>
                      <a:pt x="3011" y="31164"/>
                      <a:pt x="4144" y="31180"/>
                    </a:cubicBezTo>
                    <a:cubicBezTo>
                      <a:pt x="4188" y="31181"/>
                      <a:pt x="4231" y="31181"/>
                      <a:pt x="4274" y="31181"/>
                    </a:cubicBezTo>
                    <a:cubicBezTo>
                      <a:pt x="5185" y="31181"/>
                      <a:pt x="6078" y="31018"/>
                      <a:pt x="6913" y="30678"/>
                    </a:cubicBezTo>
                    <a:cubicBezTo>
                      <a:pt x="6913" y="30678"/>
                      <a:pt x="6573" y="23296"/>
                      <a:pt x="6508" y="22082"/>
                    </a:cubicBezTo>
                    <a:cubicBezTo>
                      <a:pt x="6443" y="20884"/>
                      <a:pt x="6055" y="18569"/>
                      <a:pt x="6055" y="18569"/>
                    </a:cubicBezTo>
                    <a:lnTo>
                      <a:pt x="5569" y="2526"/>
                    </a:lnTo>
                    <a:cubicBezTo>
                      <a:pt x="5569" y="2526"/>
                      <a:pt x="1133" y="437"/>
                      <a:pt x="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6999848" y="2559474"/>
                <a:ext cx="304862" cy="409088"/>
              </a:xfrm>
              <a:custGeom>
                <a:rect b="b" l="l" r="r" t="t"/>
                <a:pathLst>
                  <a:path extrusionOk="0" h="12776" w="9521">
                    <a:moveTo>
                      <a:pt x="2526" y="0"/>
                    </a:moveTo>
                    <a:lnTo>
                      <a:pt x="1" y="12110"/>
                    </a:lnTo>
                    <a:cubicBezTo>
                      <a:pt x="1" y="12110"/>
                      <a:pt x="1733" y="12660"/>
                      <a:pt x="2996" y="12725"/>
                    </a:cubicBezTo>
                    <a:cubicBezTo>
                      <a:pt x="3838" y="12768"/>
                      <a:pt x="5284" y="12775"/>
                      <a:pt x="6155" y="12775"/>
                    </a:cubicBezTo>
                    <a:cubicBezTo>
                      <a:pt x="6590" y="12775"/>
                      <a:pt x="6881" y="12773"/>
                      <a:pt x="6881" y="12773"/>
                    </a:cubicBezTo>
                    <a:lnTo>
                      <a:pt x="9520" y="1490"/>
                    </a:lnTo>
                    <a:cubicBezTo>
                      <a:pt x="9520" y="1490"/>
                      <a:pt x="4340" y="988"/>
                      <a:pt x="2526"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7108707" y="2799990"/>
                <a:ext cx="66922" cy="120811"/>
              </a:xfrm>
              <a:custGeom>
                <a:rect b="b" l="l" r="r" t="t"/>
                <a:pathLst>
                  <a:path extrusionOk="0" h="3773" w="2090">
                    <a:moveTo>
                      <a:pt x="98" y="0"/>
                    </a:moveTo>
                    <a:lnTo>
                      <a:pt x="1" y="3772"/>
                    </a:lnTo>
                    <a:cubicBezTo>
                      <a:pt x="778" y="3335"/>
                      <a:pt x="2089" y="421"/>
                      <a:pt x="2089" y="421"/>
                    </a:cubicBezTo>
                    <a:lnTo>
                      <a:pt x="98" y="0"/>
                    </a:lnTo>
                    <a:close/>
                  </a:path>
                </a:pathLst>
              </a:custGeom>
              <a:solidFill>
                <a:srgbClr val="FFFFFF"/>
              </a:solid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9"/>
              <p:cNvSpPr/>
              <p:nvPr/>
            </p:nvSpPr>
            <p:spPr>
              <a:xfrm>
                <a:off x="7021108" y="2703553"/>
                <a:ext cx="136885" cy="142041"/>
              </a:xfrm>
              <a:custGeom>
                <a:rect b="b" l="l" r="r" t="t"/>
                <a:pathLst>
                  <a:path extrusionOk="0" h="4436" w="4275">
                    <a:moveTo>
                      <a:pt x="1166" y="1"/>
                    </a:moveTo>
                    <a:cubicBezTo>
                      <a:pt x="1004" y="1"/>
                      <a:pt x="810" y="389"/>
                      <a:pt x="988" y="551"/>
                    </a:cubicBezTo>
                    <a:cubicBezTo>
                      <a:pt x="1166" y="713"/>
                      <a:pt x="1765" y="762"/>
                      <a:pt x="1765" y="762"/>
                    </a:cubicBezTo>
                    <a:lnTo>
                      <a:pt x="2186" y="1377"/>
                    </a:lnTo>
                    <a:lnTo>
                      <a:pt x="308" y="1215"/>
                    </a:lnTo>
                    <a:cubicBezTo>
                      <a:pt x="308" y="1215"/>
                      <a:pt x="1" y="1539"/>
                      <a:pt x="65" y="1814"/>
                    </a:cubicBezTo>
                    <a:cubicBezTo>
                      <a:pt x="114" y="2008"/>
                      <a:pt x="195" y="2186"/>
                      <a:pt x="276" y="2364"/>
                    </a:cubicBezTo>
                    <a:cubicBezTo>
                      <a:pt x="260" y="2769"/>
                      <a:pt x="276" y="3174"/>
                      <a:pt x="325" y="3562"/>
                    </a:cubicBezTo>
                    <a:cubicBezTo>
                      <a:pt x="405" y="3902"/>
                      <a:pt x="729" y="4000"/>
                      <a:pt x="1199" y="4275"/>
                    </a:cubicBezTo>
                    <a:cubicBezTo>
                      <a:pt x="1407" y="4401"/>
                      <a:pt x="1841" y="4435"/>
                      <a:pt x="2249" y="4435"/>
                    </a:cubicBezTo>
                    <a:cubicBezTo>
                      <a:pt x="2729" y="4435"/>
                      <a:pt x="3174" y="4388"/>
                      <a:pt x="3174" y="4388"/>
                    </a:cubicBezTo>
                    <a:lnTo>
                      <a:pt x="3870" y="4388"/>
                    </a:lnTo>
                    <a:lnTo>
                      <a:pt x="4275" y="1636"/>
                    </a:lnTo>
                    <a:cubicBezTo>
                      <a:pt x="4275" y="1636"/>
                      <a:pt x="3740" y="875"/>
                      <a:pt x="3578" y="713"/>
                    </a:cubicBezTo>
                    <a:cubicBezTo>
                      <a:pt x="3400" y="535"/>
                      <a:pt x="2559" y="49"/>
                      <a:pt x="2381" y="49"/>
                    </a:cubicBezTo>
                    <a:cubicBezTo>
                      <a:pt x="2219" y="49"/>
                      <a:pt x="1344" y="1"/>
                      <a:pt x="116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7108707" y="2747097"/>
                <a:ext cx="261828" cy="173708"/>
              </a:xfrm>
              <a:custGeom>
                <a:rect b="b" l="l" r="r" t="t"/>
                <a:pathLst>
                  <a:path extrusionOk="0" h="5425" w="8177">
                    <a:moveTo>
                      <a:pt x="1247" y="1"/>
                    </a:move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lnTo>
                      <a:pt x="6104" y="665"/>
                    </a:lnTo>
                    <a:lnTo>
                      <a:pt x="1247"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7108707" y="2747097"/>
                <a:ext cx="261828" cy="173708"/>
              </a:xfrm>
              <a:custGeom>
                <a:rect b="b" l="l" r="r" t="t"/>
                <a:pathLst>
                  <a:path extrusionOk="0" fill="none" h="5425" w="8177">
                    <a:moveTo>
                      <a:pt x="6104" y="665"/>
                    </a:moveTo>
                    <a:lnTo>
                      <a:pt x="1247" y="1"/>
                    </a:lnTo>
                    <a:cubicBezTo>
                      <a:pt x="1247" y="1"/>
                      <a:pt x="875" y="3125"/>
                      <a:pt x="486" y="4178"/>
                    </a:cubicBezTo>
                    <a:cubicBezTo>
                      <a:pt x="114" y="5214"/>
                      <a:pt x="1" y="5424"/>
                      <a:pt x="1" y="5424"/>
                    </a:cubicBezTo>
                    <a:cubicBezTo>
                      <a:pt x="1" y="5424"/>
                      <a:pt x="5100" y="5311"/>
                      <a:pt x="6298" y="5214"/>
                    </a:cubicBezTo>
                    <a:cubicBezTo>
                      <a:pt x="7496" y="5100"/>
                      <a:pt x="8176" y="4388"/>
                      <a:pt x="8111" y="3400"/>
                    </a:cubicBezTo>
                    <a:cubicBezTo>
                      <a:pt x="8063" y="2413"/>
                      <a:pt x="7464" y="1425"/>
                      <a:pt x="7464" y="1425"/>
                    </a:cubicBez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6584678" y="2877216"/>
                <a:ext cx="137910" cy="105250"/>
              </a:xfrm>
              <a:custGeom>
                <a:rect b="b" l="l" r="r" t="t"/>
                <a:pathLst>
                  <a:path extrusionOk="0" h="3287" w="4307">
                    <a:moveTo>
                      <a:pt x="2219" y="0"/>
                    </a:moveTo>
                    <a:cubicBezTo>
                      <a:pt x="681" y="0"/>
                      <a:pt x="1" y="1603"/>
                      <a:pt x="1" y="1603"/>
                    </a:cubicBezTo>
                    <a:lnTo>
                      <a:pt x="600" y="2639"/>
                    </a:lnTo>
                    <a:lnTo>
                      <a:pt x="2915" y="1862"/>
                    </a:lnTo>
                    <a:lnTo>
                      <a:pt x="2947" y="2250"/>
                    </a:lnTo>
                    <a:cubicBezTo>
                      <a:pt x="2947" y="2250"/>
                      <a:pt x="3433" y="3287"/>
                      <a:pt x="3773" y="3287"/>
                    </a:cubicBezTo>
                    <a:cubicBezTo>
                      <a:pt x="4096" y="3287"/>
                      <a:pt x="4307" y="3125"/>
                      <a:pt x="4129" y="2849"/>
                    </a:cubicBezTo>
                    <a:cubicBezTo>
                      <a:pt x="3951" y="2574"/>
                      <a:pt x="3918" y="1166"/>
                      <a:pt x="3643" y="939"/>
                    </a:cubicBezTo>
                    <a:cubicBezTo>
                      <a:pt x="3352" y="713"/>
                      <a:pt x="2219" y="0"/>
                      <a:pt x="2219"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39"/>
            <p:cNvGrpSpPr/>
            <p:nvPr/>
          </p:nvGrpSpPr>
          <p:grpSpPr>
            <a:xfrm>
              <a:off x="5682268" y="1712449"/>
              <a:ext cx="806049" cy="2541502"/>
              <a:chOff x="5682268" y="1712449"/>
              <a:chExt cx="806049" cy="2541502"/>
            </a:xfrm>
          </p:grpSpPr>
          <p:sp>
            <p:nvSpPr>
              <p:cNvPr id="1177" name="Google Shape;1177;p39"/>
              <p:cNvSpPr/>
              <p:nvPr/>
            </p:nvSpPr>
            <p:spPr>
              <a:xfrm>
                <a:off x="5776623" y="4100992"/>
                <a:ext cx="678568" cy="152960"/>
              </a:xfrm>
              <a:custGeom>
                <a:rect b="b" l="l" r="r" t="t"/>
                <a:pathLst>
                  <a:path extrusionOk="0" h="4777" w="21192">
                    <a:moveTo>
                      <a:pt x="10588" y="0"/>
                    </a:moveTo>
                    <a:cubicBezTo>
                      <a:pt x="4743" y="0"/>
                      <a:pt x="0" y="1069"/>
                      <a:pt x="0" y="2396"/>
                    </a:cubicBezTo>
                    <a:cubicBezTo>
                      <a:pt x="0" y="3708"/>
                      <a:pt x="4743" y="4776"/>
                      <a:pt x="10588" y="4776"/>
                    </a:cubicBezTo>
                    <a:cubicBezTo>
                      <a:pt x="16448" y="4776"/>
                      <a:pt x="21191" y="3708"/>
                      <a:pt x="21191" y="2396"/>
                    </a:cubicBezTo>
                    <a:cubicBezTo>
                      <a:pt x="21191"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6356106" y="2360933"/>
                <a:ext cx="132211" cy="598262"/>
              </a:xfrm>
              <a:custGeom>
                <a:rect b="b" l="l" r="r" t="t"/>
                <a:pathLst>
                  <a:path extrusionOk="0" h="18684" w="4129">
                    <a:moveTo>
                      <a:pt x="761" y="1"/>
                    </a:moveTo>
                    <a:cubicBezTo>
                      <a:pt x="761" y="1"/>
                      <a:pt x="0" y="2284"/>
                      <a:pt x="33" y="3854"/>
                    </a:cubicBezTo>
                    <a:cubicBezTo>
                      <a:pt x="65" y="5408"/>
                      <a:pt x="1101" y="16433"/>
                      <a:pt x="1101" y="16433"/>
                    </a:cubicBezTo>
                    <a:lnTo>
                      <a:pt x="2817" y="18683"/>
                    </a:lnTo>
                    <a:cubicBezTo>
                      <a:pt x="3157" y="18311"/>
                      <a:pt x="3449" y="17906"/>
                      <a:pt x="3708" y="17501"/>
                    </a:cubicBezTo>
                    <a:cubicBezTo>
                      <a:pt x="3967" y="17016"/>
                      <a:pt x="4128" y="15283"/>
                      <a:pt x="3610" y="13940"/>
                    </a:cubicBezTo>
                    <a:cubicBezTo>
                      <a:pt x="3109" y="12596"/>
                      <a:pt x="2655" y="9536"/>
                      <a:pt x="2396" y="8257"/>
                    </a:cubicBezTo>
                    <a:cubicBezTo>
                      <a:pt x="2153" y="6962"/>
                      <a:pt x="761" y="1"/>
                      <a:pt x="76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6405349" y="2878241"/>
                <a:ext cx="56515" cy="109252"/>
              </a:xfrm>
              <a:custGeom>
                <a:rect b="b" l="l" r="r" t="t"/>
                <a:pathLst>
                  <a:path extrusionOk="0" h="3412" w="1765">
                    <a:moveTo>
                      <a:pt x="146" y="1"/>
                    </a:moveTo>
                    <a:cubicBezTo>
                      <a:pt x="146" y="1"/>
                      <a:pt x="0" y="1571"/>
                      <a:pt x="33" y="2202"/>
                    </a:cubicBezTo>
                    <a:cubicBezTo>
                      <a:pt x="47" y="2768"/>
                      <a:pt x="192" y="3411"/>
                      <a:pt x="373" y="3411"/>
                    </a:cubicBezTo>
                    <a:cubicBezTo>
                      <a:pt x="394" y="3411"/>
                      <a:pt x="415" y="3403"/>
                      <a:pt x="437" y="3384"/>
                    </a:cubicBezTo>
                    <a:cubicBezTo>
                      <a:pt x="648" y="3206"/>
                      <a:pt x="1457" y="2251"/>
                      <a:pt x="1603" y="1943"/>
                    </a:cubicBezTo>
                    <a:cubicBezTo>
                      <a:pt x="1765" y="1619"/>
                      <a:pt x="1619" y="1263"/>
                      <a:pt x="1425" y="972"/>
                    </a:cubicBezTo>
                    <a:cubicBezTo>
                      <a:pt x="1231" y="681"/>
                      <a:pt x="146" y="1"/>
                      <a:pt x="14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6069967" y="4087512"/>
                <a:ext cx="275308" cy="101631"/>
              </a:xfrm>
              <a:custGeom>
                <a:rect b="b" l="l" r="r" t="t"/>
                <a:pathLst>
                  <a:path extrusionOk="0" h="3174" w="8598">
                    <a:moveTo>
                      <a:pt x="373" y="0"/>
                    </a:moveTo>
                    <a:cubicBezTo>
                      <a:pt x="373" y="0"/>
                      <a:pt x="1" y="1668"/>
                      <a:pt x="211" y="2154"/>
                    </a:cubicBezTo>
                    <a:cubicBezTo>
                      <a:pt x="438" y="2639"/>
                      <a:pt x="2057" y="2477"/>
                      <a:pt x="2866" y="2688"/>
                    </a:cubicBezTo>
                    <a:cubicBezTo>
                      <a:pt x="3676" y="2914"/>
                      <a:pt x="3741" y="3173"/>
                      <a:pt x="5780" y="3173"/>
                    </a:cubicBezTo>
                    <a:cubicBezTo>
                      <a:pt x="7820" y="3173"/>
                      <a:pt x="8597" y="2753"/>
                      <a:pt x="8387" y="2429"/>
                    </a:cubicBezTo>
                    <a:cubicBezTo>
                      <a:pt x="8160" y="2105"/>
                      <a:pt x="4744" y="438"/>
                      <a:pt x="4744" y="438"/>
                    </a:cubicBezTo>
                    <a:lnTo>
                      <a:pt x="373"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5935205" y="4099007"/>
                <a:ext cx="231761" cy="120555"/>
              </a:xfrm>
              <a:custGeom>
                <a:rect b="b" l="l" r="r" t="t"/>
                <a:pathLst>
                  <a:path extrusionOk="0" h="3765" w="7238">
                    <a:moveTo>
                      <a:pt x="2268" y="0"/>
                    </a:moveTo>
                    <a:cubicBezTo>
                      <a:pt x="2169" y="0"/>
                      <a:pt x="2066" y="4"/>
                      <a:pt x="1960" y="14"/>
                    </a:cubicBezTo>
                    <a:cubicBezTo>
                      <a:pt x="292" y="176"/>
                      <a:pt x="1" y="1001"/>
                      <a:pt x="114" y="1519"/>
                    </a:cubicBezTo>
                    <a:cubicBezTo>
                      <a:pt x="244" y="2054"/>
                      <a:pt x="2526" y="3511"/>
                      <a:pt x="3611" y="3672"/>
                    </a:cubicBezTo>
                    <a:cubicBezTo>
                      <a:pt x="3985" y="3728"/>
                      <a:pt x="4473" y="3765"/>
                      <a:pt x="4962" y="3765"/>
                    </a:cubicBezTo>
                    <a:cubicBezTo>
                      <a:pt x="5890" y="3765"/>
                      <a:pt x="6819" y="3633"/>
                      <a:pt x="6978" y="3252"/>
                    </a:cubicBezTo>
                    <a:cubicBezTo>
                      <a:pt x="7237" y="2653"/>
                      <a:pt x="4404" y="937"/>
                      <a:pt x="4404" y="937"/>
                    </a:cubicBezTo>
                    <a:cubicBezTo>
                      <a:pt x="4404" y="937"/>
                      <a:pt x="3723" y="0"/>
                      <a:pt x="226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6069454" y="3166847"/>
                <a:ext cx="297594" cy="948240"/>
              </a:xfrm>
              <a:custGeom>
                <a:rect b="b" l="l" r="r" t="t"/>
                <a:pathLst>
                  <a:path extrusionOk="0" h="29614" w="9294">
                    <a:moveTo>
                      <a:pt x="8085" y="1"/>
                    </a:moveTo>
                    <a:cubicBezTo>
                      <a:pt x="6994" y="1"/>
                      <a:pt x="6282" y="2044"/>
                      <a:pt x="6282" y="2044"/>
                    </a:cubicBezTo>
                    <a:lnTo>
                      <a:pt x="762" y="2643"/>
                    </a:lnTo>
                    <a:cubicBezTo>
                      <a:pt x="762" y="2643"/>
                      <a:pt x="843" y="5492"/>
                      <a:pt x="843" y="5816"/>
                    </a:cubicBezTo>
                    <a:cubicBezTo>
                      <a:pt x="859" y="6139"/>
                      <a:pt x="665" y="17957"/>
                      <a:pt x="486" y="19463"/>
                    </a:cubicBezTo>
                    <a:cubicBezTo>
                      <a:pt x="308" y="20969"/>
                      <a:pt x="1" y="26133"/>
                      <a:pt x="1" y="26133"/>
                    </a:cubicBezTo>
                    <a:lnTo>
                      <a:pt x="406" y="29613"/>
                    </a:lnTo>
                    <a:cubicBezTo>
                      <a:pt x="406" y="29613"/>
                      <a:pt x="1652" y="29613"/>
                      <a:pt x="2559" y="29565"/>
                    </a:cubicBezTo>
                    <a:cubicBezTo>
                      <a:pt x="3303" y="29500"/>
                      <a:pt x="4032" y="29371"/>
                      <a:pt x="4744" y="29193"/>
                    </a:cubicBezTo>
                    <a:cubicBezTo>
                      <a:pt x="4744" y="29193"/>
                      <a:pt x="4744" y="28755"/>
                      <a:pt x="4679" y="28221"/>
                    </a:cubicBezTo>
                    <a:cubicBezTo>
                      <a:pt x="4598" y="27849"/>
                      <a:pt x="4598" y="27460"/>
                      <a:pt x="4647" y="27088"/>
                    </a:cubicBezTo>
                    <a:cubicBezTo>
                      <a:pt x="4777" y="25777"/>
                      <a:pt x="4987" y="24465"/>
                      <a:pt x="5246" y="23170"/>
                    </a:cubicBezTo>
                    <a:cubicBezTo>
                      <a:pt x="5732" y="20969"/>
                      <a:pt x="6622" y="18071"/>
                      <a:pt x="6913" y="16241"/>
                    </a:cubicBezTo>
                    <a:cubicBezTo>
                      <a:pt x="7189" y="14412"/>
                      <a:pt x="8808" y="1946"/>
                      <a:pt x="8808" y="1946"/>
                    </a:cubicBezTo>
                    <a:cubicBezTo>
                      <a:pt x="8808" y="1946"/>
                      <a:pt x="9293" y="117"/>
                      <a:pt x="8160" y="4"/>
                    </a:cubicBezTo>
                    <a:cubicBezTo>
                      <a:pt x="8135" y="2"/>
                      <a:pt x="8110" y="1"/>
                      <a:pt x="808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5909815" y="3241064"/>
                <a:ext cx="269064" cy="906678"/>
              </a:xfrm>
              <a:custGeom>
                <a:rect b="b" l="l" r="r" t="t"/>
                <a:pathLst>
                  <a:path extrusionOk="0" h="28316" w="8403">
                    <a:moveTo>
                      <a:pt x="1" y="1"/>
                    </a:moveTo>
                    <a:cubicBezTo>
                      <a:pt x="1" y="1"/>
                      <a:pt x="1" y="82"/>
                      <a:pt x="1" y="211"/>
                    </a:cubicBezTo>
                    <a:cubicBezTo>
                      <a:pt x="82" y="1684"/>
                      <a:pt x="519" y="10200"/>
                      <a:pt x="664" y="11770"/>
                    </a:cubicBezTo>
                    <a:cubicBezTo>
                      <a:pt x="810" y="13486"/>
                      <a:pt x="49" y="15364"/>
                      <a:pt x="98" y="16935"/>
                    </a:cubicBezTo>
                    <a:cubicBezTo>
                      <a:pt x="130" y="18489"/>
                      <a:pt x="502" y="26923"/>
                      <a:pt x="502" y="26923"/>
                    </a:cubicBezTo>
                    <a:lnTo>
                      <a:pt x="907" y="28315"/>
                    </a:lnTo>
                    <a:cubicBezTo>
                      <a:pt x="907" y="28315"/>
                      <a:pt x="1846" y="27684"/>
                      <a:pt x="2769" y="27684"/>
                    </a:cubicBezTo>
                    <a:cubicBezTo>
                      <a:pt x="3675" y="27684"/>
                      <a:pt x="5197" y="27733"/>
                      <a:pt x="5197" y="27733"/>
                    </a:cubicBezTo>
                    <a:cubicBezTo>
                      <a:pt x="5197" y="27733"/>
                      <a:pt x="5278" y="26599"/>
                      <a:pt x="5262" y="26227"/>
                    </a:cubicBezTo>
                    <a:cubicBezTo>
                      <a:pt x="5262" y="25855"/>
                      <a:pt x="5230" y="24511"/>
                      <a:pt x="5230" y="24511"/>
                    </a:cubicBezTo>
                    <a:cubicBezTo>
                      <a:pt x="5230" y="24511"/>
                      <a:pt x="6768" y="17469"/>
                      <a:pt x="6865" y="16870"/>
                    </a:cubicBezTo>
                    <a:cubicBezTo>
                      <a:pt x="6946" y="16287"/>
                      <a:pt x="8144" y="6072"/>
                      <a:pt x="8144" y="5748"/>
                    </a:cubicBezTo>
                    <a:cubicBezTo>
                      <a:pt x="8127" y="5424"/>
                      <a:pt x="8403" y="859"/>
                      <a:pt x="8403" y="859"/>
                    </a:cubicBezTo>
                    <a:lnTo>
                      <a:pt x="1"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5856442" y="2175199"/>
                <a:ext cx="578505" cy="1111094"/>
              </a:xfrm>
              <a:custGeom>
                <a:rect b="b" l="l" r="r" t="t"/>
                <a:pathLst>
                  <a:path extrusionOk="0" h="34700" w="18067">
                    <a:moveTo>
                      <a:pt x="9180" y="0"/>
                    </a:moveTo>
                    <a:cubicBezTo>
                      <a:pt x="8334" y="0"/>
                      <a:pt x="7852" y="298"/>
                      <a:pt x="7852" y="298"/>
                    </a:cubicBezTo>
                    <a:cubicBezTo>
                      <a:pt x="7852" y="298"/>
                      <a:pt x="6961" y="443"/>
                      <a:pt x="6621" y="832"/>
                    </a:cubicBezTo>
                    <a:cubicBezTo>
                      <a:pt x="6281" y="1220"/>
                      <a:pt x="5990" y="1641"/>
                      <a:pt x="5715" y="2079"/>
                    </a:cubicBezTo>
                    <a:cubicBezTo>
                      <a:pt x="5666" y="2224"/>
                      <a:pt x="437" y="5397"/>
                      <a:pt x="437" y="5397"/>
                    </a:cubicBezTo>
                    <a:lnTo>
                      <a:pt x="826" y="20518"/>
                    </a:lnTo>
                    <a:cubicBezTo>
                      <a:pt x="826" y="20518"/>
                      <a:pt x="971" y="22849"/>
                      <a:pt x="696" y="23642"/>
                    </a:cubicBezTo>
                    <a:cubicBezTo>
                      <a:pt x="227" y="25196"/>
                      <a:pt x="0" y="26815"/>
                      <a:pt x="33" y="28450"/>
                    </a:cubicBezTo>
                    <a:cubicBezTo>
                      <a:pt x="81" y="30377"/>
                      <a:pt x="194" y="33517"/>
                      <a:pt x="194" y="33517"/>
                    </a:cubicBezTo>
                    <a:cubicBezTo>
                      <a:pt x="194" y="33517"/>
                      <a:pt x="6184" y="34699"/>
                      <a:pt x="9050" y="34699"/>
                    </a:cubicBezTo>
                    <a:cubicBezTo>
                      <a:pt x="10831" y="34699"/>
                      <a:pt x="12595" y="34602"/>
                      <a:pt x="14344" y="34392"/>
                    </a:cubicBezTo>
                    <a:lnTo>
                      <a:pt x="14586" y="31915"/>
                    </a:lnTo>
                    <a:lnTo>
                      <a:pt x="14943" y="34456"/>
                    </a:lnTo>
                    <a:lnTo>
                      <a:pt x="16173" y="34052"/>
                    </a:lnTo>
                    <a:lnTo>
                      <a:pt x="17193" y="26556"/>
                    </a:lnTo>
                    <a:cubicBezTo>
                      <a:pt x="17193" y="26556"/>
                      <a:pt x="17889" y="24970"/>
                      <a:pt x="17889" y="24630"/>
                    </a:cubicBezTo>
                    <a:cubicBezTo>
                      <a:pt x="17873" y="24274"/>
                      <a:pt x="18067" y="23836"/>
                      <a:pt x="17857" y="23529"/>
                    </a:cubicBezTo>
                    <a:cubicBezTo>
                      <a:pt x="17646" y="23237"/>
                      <a:pt x="17290" y="22639"/>
                      <a:pt x="17290" y="22639"/>
                    </a:cubicBezTo>
                    <a:cubicBezTo>
                      <a:pt x="17290" y="22639"/>
                      <a:pt x="16367" y="6239"/>
                      <a:pt x="16367" y="5802"/>
                    </a:cubicBezTo>
                    <a:cubicBezTo>
                      <a:pt x="16367" y="5349"/>
                      <a:pt x="13664" y="2726"/>
                      <a:pt x="13469" y="2629"/>
                    </a:cubicBezTo>
                    <a:cubicBezTo>
                      <a:pt x="13259" y="2532"/>
                      <a:pt x="12029" y="686"/>
                      <a:pt x="10426" y="201"/>
                    </a:cubicBezTo>
                    <a:cubicBezTo>
                      <a:pt x="9953" y="52"/>
                      <a:pt x="9534" y="0"/>
                      <a:pt x="918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6100575" y="2178176"/>
                <a:ext cx="221354" cy="763389"/>
              </a:xfrm>
              <a:custGeom>
                <a:rect b="b" l="l" r="r" t="t"/>
                <a:pathLst>
                  <a:path extrusionOk="0" h="23841" w="6913">
                    <a:moveTo>
                      <a:pt x="1448" y="1"/>
                    </a:moveTo>
                    <a:cubicBezTo>
                      <a:pt x="787" y="1"/>
                      <a:pt x="209" y="249"/>
                      <a:pt x="0" y="949"/>
                    </a:cubicBezTo>
                    <a:cubicBezTo>
                      <a:pt x="49" y="2002"/>
                      <a:pt x="243" y="3054"/>
                      <a:pt x="567" y="4074"/>
                    </a:cubicBezTo>
                    <a:cubicBezTo>
                      <a:pt x="1101" y="5547"/>
                      <a:pt x="4630" y="15811"/>
                      <a:pt x="4630" y="15811"/>
                    </a:cubicBezTo>
                    <a:lnTo>
                      <a:pt x="6913" y="23841"/>
                    </a:lnTo>
                    <a:cubicBezTo>
                      <a:pt x="6913" y="23841"/>
                      <a:pt x="6605" y="15665"/>
                      <a:pt x="6605" y="15325"/>
                    </a:cubicBezTo>
                    <a:cubicBezTo>
                      <a:pt x="6589" y="14969"/>
                      <a:pt x="4873" y="3621"/>
                      <a:pt x="4873" y="3621"/>
                    </a:cubicBezTo>
                    <a:cubicBezTo>
                      <a:pt x="4873" y="3621"/>
                      <a:pt x="4582" y="1791"/>
                      <a:pt x="4112" y="1095"/>
                    </a:cubicBezTo>
                    <a:cubicBezTo>
                      <a:pt x="3831" y="663"/>
                      <a:pt x="2528" y="1"/>
                      <a:pt x="144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6047682" y="2183171"/>
                <a:ext cx="45661" cy="191832"/>
              </a:xfrm>
              <a:custGeom>
                <a:rect b="b" l="l" r="r" t="t"/>
                <a:pathLst>
                  <a:path extrusionOk="0" fill="none" h="5991" w="1426">
                    <a:moveTo>
                      <a:pt x="1425" y="0"/>
                    </a:moveTo>
                    <a:cubicBezTo>
                      <a:pt x="1425" y="0"/>
                      <a:pt x="1" y="146"/>
                      <a:pt x="244" y="2331"/>
                    </a:cubicBezTo>
                    <a:cubicBezTo>
                      <a:pt x="503" y="4501"/>
                      <a:pt x="843" y="5990"/>
                      <a:pt x="843"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9"/>
              <p:cNvSpPr/>
              <p:nvPr/>
            </p:nvSpPr>
            <p:spPr>
              <a:xfrm>
                <a:off x="6068942" y="2467199"/>
                <a:ext cx="114600" cy="147772"/>
              </a:xfrm>
              <a:custGeom>
                <a:rect b="b" l="l" r="r" t="t"/>
                <a:pathLst>
                  <a:path extrusionOk="0" fill="none" h="4615" w="3579">
                    <a:moveTo>
                      <a:pt x="1" y="1"/>
                    </a:moveTo>
                    <a:cubicBezTo>
                      <a:pt x="1" y="1"/>
                      <a:pt x="600" y="2526"/>
                      <a:pt x="1021" y="3222"/>
                    </a:cubicBezTo>
                    <a:cubicBezTo>
                      <a:pt x="1441" y="3918"/>
                      <a:pt x="2688" y="4615"/>
                      <a:pt x="3578" y="461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9"/>
              <p:cNvSpPr/>
              <p:nvPr/>
            </p:nvSpPr>
            <p:spPr>
              <a:xfrm>
                <a:off x="6126990" y="2448021"/>
                <a:ext cx="31668" cy="195450"/>
              </a:xfrm>
              <a:custGeom>
                <a:rect b="b" l="l" r="r" t="t"/>
                <a:pathLst>
                  <a:path extrusionOk="0" fill="none" h="6104" w="989">
                    <a:moveTo>
                      <a:pt x="98" y="1"/>
                    </a:moveTo>
                    <a:cubicBezTo>
                      <a:pt x="98" y="1"/>
                      <a:pt x="778" y="2931"/>
                      <a:pt x="875" y="3465"/>
                    </a:cubicBezTo>
                    <a:cubicBezTo>
                      <a:pt x="988" y="4016"/>
                      <a:pt x="632" y="5052"/>
                      <a:pt x="1" y="61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6115591" y="2634107"/>
                <a:ext cx="22318" cy="21517"/>
              </a:xfrm>
              <a:custGeom>
                <a:rect b="b" l="l" r="r" t="t"/>
                <a:pathLst>
                  <a:path extrusionOk="0" h="672" w="697">
                    <a:moveTo>
                      <a:pt x="367" y="1"/>
                    </a:moveTo>
                    <a:cubicBezTo>
                      <a:pt x="276" y="1"/>
                      <a:pt x="189" y="44"/>
                      <a:pt x="146" y="130"/>
                    </a:cubicBezTo>
                    <a:lnTo>
                      <a:pt x="82" y="260"/>
                    </a:lnTo>
                    <a:cubicBezTo>
                      <a:pt x="1" y="389"/>
                      <a:pt x="49" y="567"/>
                      <a:pt x="179" y="632"/>
                    </a:cubicBezTo>
                    <a:lnTo>
                      <a:pt x="195" y="632"/>
                    </a:lnTo>
                    <a:cubicBezTo>
                      <a:pt x="238" y="659"/>
                      <a:pt x="285" y="672"/>
                      <a:pt x="330" y="672"/>
                    </a:cubicBezTo>
                    <a:cubicBezTo>
                      <a:pt x="422" y="672"/>
                      <a:pt x="508" y="621"/>
                      <a:pt x="551" y="535"/>
                    </a:cubicBezTo>
                    <a:lnTo>
                      <a:pt x="632" y="405"/>
                    </a:lnTo>
                    <a:cubicBezTo>
                      <a:pt x="697" y="276"/>
                      <a:pt x="648" y="114"/>
                      <a:pt x="519" y="33"/>
                    </a:cubicBezTo>
                    <a:lnTo>
                      <a:pt x="502" y="33"/>
                    </a:lnTo>
                    <a:cubicBezTo>
                      <a:pt x="459" y="11"/>
                      <a:pt x="413" y="1"/>
                      <a:pt x="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6172102" y="2607660"/>
                <a:ext cx="22318" cy="17163"/>
              </a:xfrm>
              <a:custGeom>
                <a:rect b="b" l="l" r="r" t="t"/>
                <a:pathLst>
                  <a:path extrusionOk="0" h="536" w="697">
                    <a:moveTo>
                      <a:pt x="259" y="1"/>
                    </a:moveTo>
                    <a:cubicBezTo>
                      <a:pt x="114" y="1"/>
                      <a:pt x="0" y="114"/>
                      <a:pt x="0" y="260"/>
                    </a:cubicBezTo>
                    <a:cubicBezTo>
                      <a:pt x="0" y="406"/>
                      <a:pt x="114" y="535"/>
                      <a:pt x="275" y="535"/>
                    </a:cubicBezTo>
                    <a:lnTo>
                      <a:pt x="421" y="535"/>
                    </a:lnTo>
                    <a:cubicBezTo>
                      <a:pt x="567" y="535"/>
                      <a:pt x="696" y="422"/>
                      <a:pt x="696" y="276"/>
                    </a:cubicBezTo>
                    <a:cubicBezTo>
                      <a:pt x="696" y="130"/>
                      <a:pt x="567" y="1"/>
                      <a:pt x="4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9"/>
              <p:cNvSpPr/>
              <p:nvPr/>
            </p:nvSpPr>
            <p:spPr>
              <a:xfrm>
                <a:off x="6055463" y="2368201"/>
                <a:ext cx="78321" cy="105250"/>
              </a:xfrm>
              <a:custGeom>
                <a:rect b="b" l="l" r="r" t="t"/>
                <a:pathLst>
                  <a:path extrusionOk="0" fill="none" h="3287" w="2446">
                    <a:moveTo>
                      <a:pt x="422" y="3287"/>
                    </a:moveTo>
                    <a:lnTo>
                      <a:pt x="82" y="1134"/>
                    </a:lnTo>
                    <a:cubicBezTo>
                      <a:pt x="1" y="664"/>
                      <a:pt x="292" y="227"/>
                      <a:pt x="745" y="114"/>
                    </a:cubicBezTo>
                    <a:lnTo>
                      <a:pt x="745" y="114"/>
                    </a:lnTo>
                    <a:cubicBezTo>
                      <a:pt x="1247" y="1"/>
                      <a:pt x="1733" y="308"/>
                      <a:pt x="1862" y="794"/>
                    </a:cubicBezTo>
                    <a:lnTo>
                      <a:pt x="2445" y="293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9"/>
              <p:cNvSpPr/>
              <p:nvPr/>
            </p:nvSpPr>
            <p:spPr>
              <a:xfrm>
                <a:off x="6291815" y="2454648"/>
                <a:ext cx="60166" cy="65577"/>
              </a:xfrm>
              <a:custGeom>
                <a:rect b="b" l="l" r="r" t="t"/>
                <a:pathLst>
                  <a:path extrusionOk="0" h="2048" w="1879">
                    <a:moveTo>
                      <a:pt x="905" y="0"/>
                    </a:moveTo>
                    <a:cubicBezTo>
                      <a:pt x="879" y="0"/>
                      <a:pt x="853" y="2"/>
                      <a:pt x="826" y="4"/>
                    </a:cubicBezTo>
                    <a:cubicBezTo>
                      <a:pt x="341" y="53"/>
                      <a:pt x="1" y="538"/>
                      <a:pt x="49" y="1105"/>
                    </a:cubicBezTo>
                    <a:cubicBezTo>
                      <a:pt x="111" y="1642"/>
                      <a:pt x="506" y="2048"/>
                      <a:pt x="961" y="2048"/>
                    </a:cubicBezTo>
                    <a:cubicBezTo>
                      <a:pt x="986" y="2048"/>
                      <a:pt x="1011" y="2047"/>
                      <a:pt x="1037" y="2044"/>
                    </a:cubicBezTo>
                    <a:cubicBezTo>
                      <a:pt x="1523" y="1995"/>
                      <a:pt x="1879" y="1494"/>
                      <a:pt x="1814" y="927"/>
                    </a:cubicBezTo>
                    <a:cubicBezTo>
                      <a:pt x="1768" y="406"/>
                      <a:pt x="1373" y="0"/>
                      <a:pt x="905"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9"/>
              <p:cNvSpPr/>
              <p:nvPr/>
            </p:nvSpPr>
            <p:spPr>
              <a:xfrm>
                <a:off x="6245166" y="2212179"/>
                <a:ext cx="82451" cy="266470"/>
              </a:xfrm>
              <a:custGeom>
                <a:rect b="b" l="l" r="r" t="t"/>
                <a:pathLst>
                  <a:path extrusionOk="0" fill="none" h="8322" w="2575">
                    <a:moveTo>
                      <a:pt x="1" y="1"/>
                    </a:moveTo>
                    <a:cubicBezTo>
                      <a:pt x="1" y="1"/>
                      <a:pt x="1960" y="2737"/>
                      <a:pt x="2575" y="8322"/>
                    </a:cubicBezTo>
                  </a:path>
                </a:pathLst>
              </a:custGeom>
              <a:noFill/>
              <a:ln cap="rnd" cmpd="sng" w="101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6310994" y="2463549"/>
                <a:ext cx="32692" cy="36375"/>
              </a:xfrm>
              <a:custGeom>
                <a:rect b="b" l="l" r="r" t="t"/>
                <a:pathLst>
                  <a:path extrusionOk="0" h="1136" w="1021">
                    <a:moveTo>
                      <a:pt x="496" y="1"/>
                    </a:moveTo>
                    <a:cubicBezTo>
                      <a:pt x="488" y="1"/>
                      <a:pt x="479" y="1"/>
                      <a:pt x="470" y="1"/>
                    </a:cubicBezTo>
                    <a:cubicBezTo>
                      <a:pt x="195" y="34"/>
                      <a:pt x="1" y="309"/>
                      <a:pt x="33" y="617"/>
                    </a:cubicBezTo>
                    <a:cubicBezTo>
                      <a:pt x="65" y="914"/>
                      <a:pt x="292" y="1135"/>
                      <a:pt x="541" y="1135"/>
                    </a:cubicBezTo>
                    <a:cubicBezTo>
                      <a:pt x="550" y="1135"/>
                      <a:pt x="559" y="1135"/>
                      <a:pt x="567" y="1135"/>
                    </a:cubicBezTo>
                    <a:cubicBezTo>
                      <a:pt x="843" y="1102"/>
                      <a:pt x="1021" y="843"/>
                      <a:pt x="1005" y="519"/>
                    </a:cubicBezTo>
                    <a:cubicBezTo>
                      <a:pt x="973" y="222"/>
                      <a:pt x="745" y="1"/>
                      <a:pt x="496"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6004683" y="2836778"/>
                <a:ext cx="179376" cy="74767"/>
              </a:xfrm>
              <a:custGeom>
                <a:rect b="b" l="l" r="r" t="t"/>
                <a:pathLst>
                  <a:path extrusionOk="0" h="2335" w="5602">
                    <a:moveTo>
                      <a:pt x="712" y="0"/>
                    </a:moveTo>
                    <a:lnTo>
                      <a:pt x="0" y="1781"/>
                    </a:lnTo>
                    <a:lnTo>
                      <a:pt x="1052" y="2332"/>
                    </a:lnTo>
                    <a:lnTo>
                      <a:pt x="3610" y="1296"/>
                    </a:lnTo>
                    <a:cubicBezTo>
                      <a:pt x="3610" y="1296"/>
                      <a:pt x="4614" y="2121"/>
                      <a:pt x="4824" y="2283"/>
                    </a:cubicBezTo>
                    <a:cubicBezTo>
                      <a:pt x="4868" y="2319"/>
                      <a:pt x="4916" y="2335"/>
                      <a:pt x="4967" y="2335"/>
                    </a:cubicBezTo>
                    <a:cubicBezTo>
                      <a:pt x="5142" y="2335"/>
                      <a:pt x="5343" y="2153"/>
                      <a:pt x="5456" y="2040"/>
                    </a:cubicBezTo>
                    <a:cubicBezTo>
                      <a:pt x="5602" y="1895"/>
                      <a:pt x="5294" y="1587"/>
                      <a:pt x="5294" y="1587"/>
                    </a:cubicBezTo>
                    <a:cubicBezTo>
                      <a:pt x="5294" y="1587"/>
                      <a:pt x="4274" y="308"/>
                      <a:pt x="3886" y="211"/>
                    </a:cubicBezTo>
                    <a:cubicBezTo>
                      <a:pt x="3800" y="187"/>
                      <a:pt x="3683" y="177"/>
                      <a:pt x="3547" y="177"/>
                    </a:cubicBezTo>
                    <a:cubicBezTo>
                      <a:pt x="3042" y="177"/>
                      <a:pt x="2269" y="308"/>
                      <a:pt x="1797" y="308"/>
                    </a:cubicBezTo>
                    <a:cubicBezTo>
                      <a:pt x="1425" y="292"/>
                      <a:pt x="1036" y="195"/>
                      <a:pt x="712"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9"/>
              <p:cNvSpPr/>
              <p:nvPr/>
            </p:nvSpPr>
            <p:spPr>
              <a:xfrm>
                <a:off x="5682268" y="2337112"/>
                <a:ext cx="359264" cy="618947"/>
              </a:xfrm>
              <a:custGeom>
                <a:rect b="b" l="l" r="r" t="t"/>
                <a:pathLst>
                  <a:path extrusionOk="0" h="19330" w="11220">
                    <a:moveTo>
                      <a:pt x="6865" y="0"/>
                    </a:moveTo>
                    <a:cubicBezTo>
                      <a:pt x="6865" y="0"/>
                      <a:pt x="5181" y="195"/>
                      <a:pt x="4906" y="632"/>
                    </a:cubicBezTo>
                    <a:cubicBezTo>
                      <a:pt x="4614" y="1085"/>
                      <a:pt x="1" y="11203"/>
                      <a:pt x="17" y="11640"/>
                    </a:cubicBezTo>
                    <a:cubicBezTo>
                      <a:pt x="33" y="12093"/>
                      <a:pt x="9228" y="19330"/>
                      <a:pt x="9228" y="19330"/>
                    </a:cubicBezTo>
                    <a:lnTo>
                      <a:pt x="11220" y="15558"/>
                    </a:lnTo>
                    <a:lnTo>
                      <a:pt x="6250" y="10944"/>
                    </a:lnTo>
                    <a:lnTo>
                      <a:pt x="8403" y="5942"/>
                    </a:lnTo>
                    <a:lnTo>
                      <a:pt x="686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9"/>
              <p:cNvSpPr/>
              <p:nvPr/>
            </p:nvSpPr>
            <p:spPr>
              <a:xfrm>
                <a:off x="6085015" y="2103864"/>
                <a:ext cx="158659" cy="272682"/>
              </a:xfrm>
              <a:custGeom>
                <a:rect b="b" l="l" r="r" t="t"/>
                <a:pathLst>
                  <a:path extrusionOk="0" h="8516" w="4955">
                    <a:moveTo>
                      <a:pt x="0" y="0"/>
                    </a:moveTo>
                    <a:lnTo>
                      <a:pt x="17" y="340"/>
                    </a:lnTo>
                    <a:cubicBezTo>
                      <a:pt x="17" y="340"/>
                      <a:pt x="567" y="4646"/>
                      <a:pt x="939" y="5294"/>
                    </a:cubicBezTo>
                    <a:cubicBezTo>
                      <a:pt x="1296" y="5942"/>
                      <a:pt x="3886" y="8516"/>
                      <a:pt x="3886" y="8516"/>
                    </a:cubicBezTo>
                    <a:cubicBezTo>
                      <a:pt x="3886" y="8516"/>
                      <a:pt x="4695" y="5553"/>
                      <a:pt x="4792" y="4857"/>
                    </a:cubicBezTo>
                    <a:cubicBezTo>
                      <a:pt x="4873" y="4161"/>
                      <a:pt x="4954" y="1376"/>
                      <a:pt x="4954" y="1376"/>
                    </a:cubicBez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9"/>
              <p:cNvSpPr/>
              <p:nvPr/>
            </p:nvSpPr>
            <p:spPr>
              <a:xfrm>
                <a:off x="5997415" y="1796783"/>
                <a:ext cx="291862" cy="370503"/>
              </a:xfrm>
              <a:custGeom>
                <a:rect b="b" l="l" r="r" t="t"/>
                <a:pathLst>
                  <a:path extrusionOk="0" h="11571" w="9115">
                    <a:moveTo>
                      <a:pt x="4405" y="1"/>
                    </a:moveTo>
                    <a:cubicBezTo>
                      <a:pt x="4126" y="1"/>
                      <a:pt x="3896" y="38"/>
                      <a:pt x="3740" y="121"/>
                    </a:cubicBezTo>
                    <a:cubicBezTo>
                      <a:pt x="2817" y="606"/>
                      <a:pt x="1749" y="1448"/>
                      <a:pt x="1668" y="2549"/>
                    </a:cubicBezTo>
                    <a:cubicBezTo>
                      <a:pt x="1603" y="3634"/>
                      <a:pt x="1652" y="5414"/>
                      <a:pt x="1652" y="5414"/>
                    </a:cubicBezTo>
                    <a:lnTo>
                      <a:pt x="1312" y="6159"/>
                    </a:lnTo>
                    <a:cubicBezTo>
                      <a:pt x="1312" y="6159"/>
                      <a:pt x="1049" y="5877"/>
                      <a:pt x="770" y="5877"/>
                    </a:cubicBezTo>
                    <a:cubicBezTo>
                      <a:pt x="612" y="5877"/>
                      <a:pt x="448" y="5968"/>
                      <a:pt x="324" y="6256"/>
                    </a:cubicBezTo>
                    <a:cubicBezTo>
                      <a:pt x="1" y="7050"/>
                      <a:pt x="729" y="8248"/>
                      <a:pt x="1118" y="8296"/>
                    </a:cubicBezTo>
                    <a:cubicBezTo>
                      <a:pt x="1199" y="8307"/>
                      <a:pt x="1278" y="8312"/>
                      <a:pt x="1356" y="8312"/>
                    </a:cubicBezTo>
                    <a:cubicBezTo>
                      <a:pt x="1511" y="8312"/>
                      <a:pt x="1663" y="8291"/>
                      <a:pt x="1814" y="8248"/>
                    </a:cubicBezTo>
                    <a:cubicBezTo>
                      <a:pt x="1814" y="8248"/>
                      <a:pt x="2089" y="9381"/>
                      <a:pt x="2348" y="9737"/>
                    </a:cubicBezTo>
                    <a:cubicBezTo>
                      <a:pt x="2850" y="10368"/>
                      <a:pt x="3497" y="10870"/>
                      <a:pt x="4226" y="11210"/>
                    </a:cubicBezTo>
                    <a:cubicBezTo>
                      <a:pt x="4713" y="11428"/>
                      <a:pt x="5808" y="11570"/>
                      <a:pt x="6778" y="11570"/>
                    </a:cubicBezTo>
                    <a:cubicBezTo>
                      <a:pt x="7612" y="11570"/>
                      <a:pt x="8352" y="11465"/>
                      <a:pt x="8532" y="11210"/>
                    </a:cubicBezTo>
                    <a:cubicBezTo>
                      <a:pt x="8921" y="10676"/>
                      <a:pt x="8888" y="7746"/>
                      <a:pt x="8888" y="7503"/>
                    </a:cubicBezTo>
                    <a:cubicBezTo>
                      <a:pt x="8888" y="7260"/>
                      <a:pt x="8840" y="3715"/>
                      <a:pt x="8840" y="3715"/>
                    </a:cubicBezTo>
                    <a:cubicBezTo>
                      <a:pt x="8840" y="3715"/>
                      <a:pt x="9115" y="2500"/>
                      <a:pt x="8743" y="1642"/>
                    </a:cubicBezTo>
                    <a:cubicBezTo>
                      <a:pt x="8432" y="940"/>
                      <a:pt x="5810" y="1"/>
                      <a:pt x="440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9"/>
              <p:cNvSpPr/>
              <p:nvPr/>
            </p:nvSpPr>
            <p:spPr>
              <a:xfrm>
                <a:off x="5970969" y="1712449"/>
                <a:ext cx="384688" cy="289749"/>
              </a:xfrm>
              <a:custGeom>
                <a:rect b="b" l="l" r="r" t="t"/>
                <a:pathLst>
                  <a:path extrusionOk="0" h="9049" w="12014">
                    <a:moveTo>
                      <a:pt x="7110" y="0"/>
                    </a:moveTo>
                    <a:cubicBezTo>
                      <a:pt x="6364" y="0"/>
                      <a:pt x="5120" y="409"/>
                      <a:pt x="4420" y="715"/>
                    </a:cubicBezTo>
                    <a:cubicBezTo>
                      <a:pt x="3368" y="1168"/>
                      <a:pt x="3336" y="2674"/>
                      <a:pt x="3336" y="2674"/>
                    </a:cubicBezTo>
                    <a:cubicBezTo>
                      <a:pt x="3336" y="2674"/>
                      <a:pt x="1620" y="3354"/>
                      <a:pt x="810" y="4179"/>
                    </a:cubicBezTo>
                    <a:cubicBezTo>
                      <a:pt x="1" y="5005"/>
                      <a:pt x="1523" y="5685"/>
                      <a:pt x="1523" y="5685"/>
                    </a:cubicBezTo>
                    <a:cubicBezTo>
                      <a:pt x="1523" y="5685"/>
                      <a:pt x="1701" y="6672"/>
                      <a:pt x="1717" y="7045"/>
                    </a:cubicBezTo>
                    <a:cubicBezTo>
                      <a:pt x="1717" y="7417"/>
                      <a:pt x="1960" y="8178"/>
                      <a:pt x="1976" y="8550"/>
                    </a:cubicBezTo>
                    <a:cubicBezTo>
                      <a:pt x="1976" y="8845"/>
                      <a:pt x="2361" y="9048"/>
                      <a:pt x="2634" y="9048"/>
                    </a:cubicBezTo>
                    <a:cubicBezTo>
                      <a:pt x="2706" y="9048"/>
                      <a:pt x="2770" y="9034"/>
                      <a:pt x="2818" y="9004"/>
                    </a:cubicBezTo>
                    <a:cubicBezTo>
                      <a:pt x="3028" y="8842"/>
                      <a:pt x="2931" y="7563"/>
                      <a:pt x="2931" y="7563"/>
                    </a:cubicBezTo>
                    <a:cubicBezTo>
                      <a:pt x="3303" y="7158"/>
                      <a:pt x="3643" y="6705"/>
                      <a:pt x="3935" y="6219"/>
                    </a:cubicBezTo>
                    <a:cubicBezTo>
                      <a:pt x="4242" y="5750"/>
                      <a:pt x="4226" y="5151"/>
                      <a:pt x="3902" y="4714"/>
                    </a:cubicBezTo>
                    <a:lnTo>
                      <a:pt x="3902" y="4714"/>
                    </a:lnTo>
                    <a:cubicBezTo>
                      <a:pt x="4089" y="4819"/>
                      <a:pt x="4295" y="4871"/>
                      <a:pt x="4501" y="4871"/>
                    </a:cubicBezTo>
                    <a:cubicBezTo>
                      <a:pt x="4708" y="4871"/>
                      <a:pt x="4914" y="4819"/>
                      <a:pt x="5100" y="4714"/>
                    </a:cubicBezTo>
                    <a:cubicBezTo>
                      <a:pt x="5699" y="4325"/>
                      <a:pt x="5214" y="3273"/>
                      <a:pt x="5214" y="3273"/>
                    </a:cubicBezTo>
                    <a:lnTo>
                      <a:pt x="5214" y="3273"/>
                    </a:lnTo>
                    <a:cubicBezTo>
                      <a:pt x="5214" y="3273"/>
                      <a:pt x="8257" y="4471"/>
                      <a:pt x="9115" y="5167"/>
                    </a:cubicBezTo>
                    <a:cubicBezTo>
                      <a:pt x="9957" y="5847"/>
                      <a:pt x="9666" y="6381"/>
                      <a:pt x="9666" y="6381"/>
                    </a:cubicBezTo>
                    <a:cubicBezTo>
                      <a:pt x="9666" y="6381"/>
                      <a:pt x="10008" y="6596"/>
                      <a:pt x="10442" y="6596"/>
                    </a:cubicBezTo>
                    <a:cubicBezTo>
                      <a:pt x="10626" y="6596"/>
                      <a:pt x="10827" y="6557"/>
                      <a:pt x="11026" y="6446"/>
                    </a:cubicBezTo>
                    <a:cubicBezTo>
                      <a:pt x="11689" y="6073"/>
                      <a:pt x="10394" y="5313"/>
                      <a:pt x="10394" y="5313"/>
                    </a:cubicBezTo>
                    <a:cubicBezTo>
                      <a:pt x="10394" y="5313"/>
                      <a:pt x="10621" y="5167"/>
                      <a:pt x="11301" y="5167"/>
                    </a:cubicBezTo>
                    <a:cubicBezTo>
                      <a:pt x="11965" y="5167"/>
                      <a:pt x="12013" y="3969"/>
                      <a:pt x="10702" y="2690"/>
                    </a:cubicBezTo>
                    <a:cubicBezTo>
                      <a:pt x="9536" y="1539"/>
                      <a:pt x="7923" y="1475"/>
                      <a:pt x="7579" y="1475"/>
                    </a:cubicBezTo>
                    <a:cubicBezTo>
                      <a:pt x="7536" y="1475"/>
                      <a:pt x="7513" y="1476"/>
                      <a:pt x="7513" y="1476"/>
                    </a:cubicBezTo>
                    <a:cubicBezTo>
                      <a:pt x="7674" y="1120"/>
                      <a:pt x="7739" y="731"/>
                      <a:pt x="7723" y="343"/>
                    </a:cubicBezTo>
                    <a:cubicBezTo>
                      <a:pt x="7712" y="95"/>
                      <a:pt x="7469" y="0"/>
                      <a:pt x="7110"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39"/>
            <p:cNvGrpSpPr/>
            <p:nvPr/>
          </p:nvGrpSpPr>
          <p:grpSpPr>
            <a:xfrm>
              <a:off x="4910488" y="1818555"/>
              <a:ext cx="756262" cy="2435396"/>
              <a:chOff x="4910488" y="1818555"/>
              <a:chExt cx="756262" cy="2435396"/>
            </a:xfrm>
          </p:grpSpPr>
          <p:sp>
            <p:nvSpPr>
              <p:cNvPr id="1201" name="Google Shape;1201;p39"/>
              <p:cNvSpPr/>
              <p:nvPr/>
            </p:nvSpPr>
            <p:spPr>
              <a:xfrm>
                <a:off x="4976828" y="4100992"/>
                <a:ext cx="678056" cy="152960"/>
              </a:xfrm>
              <a:custGeom>
                <a:rect b="b" l="l" r="r" t="t"/>
                <a:pathLst>
                  <a:path extrusionOk="0" h="4777" w="21176">
                    <a:moveTo>
                      <a:pt x="10588" y="0"/>
                    </a:moveTo>
                    <a:cubicBezTo>
                      <a:pt x="4744" y="0"/>
                      <a:pt x="0" y="1069"/>
                      <a:pt x="0" y="2396"/>
                    </a:cubicBezTo>
                    <a:cubicBezTo>
                      <a:pt x="0" y="3708"/>
                      <a:pt x="4744" y="4776"/>
                      <a:pt x="10588" y="4776"/>
                    </a:cubicBezTo>
                    <a:cubicBezTo>
                      <a:pt x="16448" y="4776"/>
                      <a:pt x="21176" y="3708"/>
                      <a:pt x="21176" y="2396"/>
                    </a:cubicBezTo>
                    <a:cubicBezTo>
                      <a:pt x="21176" y="1069"/>
                      <a:pt x="16448" y="0"/>
                      <a:pt x="10588" y="0"/>
                    </a:cubicBezTo>
                    <a:close/>
                  </a:path>
                </a:pathLst>
              </a:custGeom>
              <a:solidFill>
                <a:schemeClr val="accent5"/>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9"/>
              <p:cNvSpPr/>
              <p:nvPr/>
            </p:nvSpPr>
            <p:spPr>
              <a:xfrm>
                <a:off x="5539214" y="2584864"/>
                <a:ext cx="99550" cy="114600"/>
              </a:xfrm>
              <a:custGeom>
                <a:rect b="b" l="l" r="r" t="t"/>
                <a:pathLst>
                  <a:path extrusionOk="0" h="3579" w="3109">
                    <a:moveTo>
                      <a:pt x="2866" y="1"/>
                    </a:moveTo>
                    <a:lnTo>
                      <a:pt x="0" y="357"/>
                    </a:lnTo>
                    <a:lnTo>
                      <a:pt x="0" y="2283"/>
                    </a:lnTo>
                    <a:lnTo>
                      <a:pt x="2817" y="3578"/>
                    </a:lnTo>
                    <a:cubicBezTo>
                      <a:pt x="2817" y="3578"/>
                      <a:pt x="3109" y="2283"/>
                      <a:pt x="2866"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9"/>
              <p:cNvSpPr/>
              <p:nvPr/>
            </p:nvSpPr>
            <p:spPr>
              <a:xfrm>
                <a:off x="5002730" y="4065644"/>
                <a:ext cx="230704" cy="153888"/>
              </a:xfrm>
              <a:custGeom>
                <a:rect b="b" l="l" r="r" t="t"/>
                <a:pathLst>
                  <a:path extrusionOk="0" h="4806" w="7205">
                    <a:moveTo>
                      <a:pt x="3799" y="1"/>
                    </a:moveTo>
                    <a:cubicBezTo>
                      <a:pt x="3248" y="1"/>
                      <a:pt x="2802" y="522"/>
                      <a:pt x="2802" y="522"/>
                    </a:cubicBezTo>
                    <a:cubicBezTo>
                      <a:pt x="2154" y="1088"/>
                      <a:pt x="1539" y="1671"/>
                      <a:pt x="972" y="2302"/>
                    </a:cubicBezTo>
                    <a:cubicBezTo>
                      <a:pt x="163" y="3209"/>
                      <a:pt x="1" y="4132"/>
                      <a:pt x="762" y="4553"/>
                    </a:cubicBezTo>
                    <a:cubicBezTo>
                      <a:pt x="1045" y="4719"/>
                      <a:pt x="1391" y="4805"/>
                      <a:pt x="1783" y="4805"/>
                    </a:cubicBezTo>
                    <a:cubicBezTo>
                      <a:pt x="2421" y="4805"/>
                      <a:pt x="3181" y="4575"/>
                      <a:pt x="3983" y="4083"/>
                    </a:cubicBezTo>
                    <a:cubicBezTo>
                      <a:pt x="5279" y="3274"/>
                      <a:pt x="5214" y="2950"/>
                      <a:pt x="5975" y="2675"/>
                    </a:cubicBezTo>
                    <a:cubicBezTo>
                      <a:pt x="6719" y="2416"/>
                      <a:pt x="7205" y="1865"/>
                      <a:pt x="7205" y="1007"/>
                    </a:cubicBezTo>
                    <a:cubicBezTo>
                      <a:pt x="7205" y="149"/>
                      <a:pt x="4469" y="52"/>
                      <a:pt x="3870" y="3"/>
                    </a:cubicBezTo>
                    <a:cubicBezTo>
                      <a:pt x="3846" y="1"/>
                      <a:pt x="3822" y="1"/>
                      <a:pt x="379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9"/>
              <p:cNvSpPr/>
              <p:nvPr/>
            </p:nvSpPr>
            <p:spPr>
              <a:xfrm>
                <a:off x="5387355" y="4065644"/>
                <a:ext cx="230704" cy="153888"/>
              </a:xfrm>
              <a:custGeom>
                <a:rect b="b" l="l" r="r" t="t"/>
                <a:pathLst>
                  <a:path extrusionOk="0" h="4806" w="7205">
                    <a:moveTo>
                      <a:pt x="3408" y="1"/>
                    </a:moveTo>
                    <a:cubicBezTo>
                      <a:pt x="3384" y="1"/>
                      <a:pt x="3360" y="1"/>
                      <a:pt x="3335" y="3"/>
                    </a:cubicBezTo>
                    <a:cubicBezTo>
                      <a:pt x="2752" y="52"/>
                      <a:pt x="0" y="149"/>
                      <a:pt x="0" y="1007"/>
                    </a:cubicBezTo>
                    <a:cubicBezTo>
                      <a:pt x="0" y="1865"/>
                      <a:pt x="486" y="2416"/>
                      <a:pt x="1247" y="2675"/>
                    </a:cubicBezTo>
                    <a:cubicBezTo>
                      <a:pt x="1991" y="2950"/>
                      <a:pt x="1943" y="3274"/>
                      <a:pt x="3238" y="4083"/>
                    </a:cubicBezTo>
                    <a:cubicBezTo>
                      <a:pt x="4031" y="4575"/>
                      <a:pt x="4786" y="4805"/>
                      <a:pt x="5427" y="4805"/>
                    </a:cubicBezTo>
                    <a:cubicBezTo>
                      <a:pt x="5820" y="4805"/>
                      <a:pt x="6170" y="4719"/>
                      <a:pt x="6460" y="4553"/>
                    </a:cubicBezTo>
                    <a:cubicBezTo>
                      <a:pt x="7204" y="4132"/>
                      <a:pt x="7059" y="3209"/>
                      <a:pt x="6249" y="2302"/>
                    </a:cubicBezTo>
                    <a:cubicBezTo>
                      <a:pt x="5666" y="1671"/>
                      <a:pt x="5067" y="1088"/>
                      <a:pt x="4420" y="522"/>
                    </a:cubicBezTo>
                    <a:cubicBezTo>
                      <a:pt x="4420" y="522"/>
                      <a:pt x="3973" y="1"/>
                      <a:pt x="340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9"/>
              <p:cNvSpPr/>
              <p:nvPr/>
            </p:nvSpPr>
            <p:spPr>
              <a:xfrm>
                <a:off x="5042144" y="3081424"/>
                <a:ext cx="502330" cy="1041835"/>
              </a:xfrm>
              <a:custGeom>
                <a:rect b="b" l="l" r="r" t="t"/>
                <a:pathLst>
                  <a:path extrusionOk="0" h="32537" w="15688">
                    <a:moveTo>
                      <a:pt x="65" y="1"/>
                    </a:moveTo>
                    <a:lnTo>
                      <a:pt x="0" y="745"/>
                    </a:lnTo>
                    <a:cubicBezTo>
                      <a:pt x="0" y="745"/>
                      <a:pt x="324" y="12838"/>
                      <a:pt x="486" y="14603"/>
                    </a:cubicBezTo>
                    <a:cubicBezTo>
                      <a:pt x="648" y="16384"/>
                      <a:pt x="1134" y="20415"/>
                      <a:pt x="1134" y="20642"/>
                    </a:cubicBezTo>
                    <a:cubicBezTo>
                      <a:pt x="1134" y="20852"/>
                      <a:pt x="1393" y="29772"/>
                      <a:pt x="1393" y="29772"/>
                    </a:cubicBezTo>
                    <a:lnTo>
                      <a:pt x="907" y="30582"/>
                    </a:lnTo>
                    <a:lnTo>
                      <a:pt x="1069" y="31715"/>
                    </a:lnTo>
                    <a:lnTo>
                      <a:pt x="3222" y="32136"/>
                    </a:lnTo>
                    <a:cubicBezTo>
                      <a:pt x="4047" y="32308"/>
                      <a:pt x="5049" y="32537"/>
                      <a:pt x="5575" y="32537"/>
                    </a:cubicBezTo>
                    <a:cubicBezTo>
                      <a:pt x="5740" y="32537"/>
                      <a:pt x="5859" y="32514"/>
                      <a:pt x="5909" y="32460"/>
                    </a:cubicBezTo>
                    <a:cubicBezTo>
                      <a:pt x="6120" y="32249"/>
                      <a:pt x="6184" y="31812"/>
                      <a:pt x="6282" y="31229"/>
                    </a:cubicBezTo>
                    <a:cubicBezTo>
                      <a:pt x="6395" y="30630"/>
                      <a:pt x="6605" y="29562"/>
                      <a:pt x="6395" y="28704"/>
                    </a:cubicBezTo>
                    <a:cubicBezTo>
                      <a:pt x="6184" y="27846"/>
                      <a:pt x="6670" y="18699"/>
                      <a:pt x="6719" y="18488"/>
                    </a:cubicBezTo>
                    <a:cubicBezTo>
                      <a:pt x="6767" y="18278"/>
                      <a:pt x="8014" y="9455"/>
                      <a:pt x="8014" y="9455"/>
                    </a:cubicBezTo>
                    <a:cubicBezTo>
                      <a:pt x="8014" y="9455"/>
                      <a:pt x="8823" y="16708"/>
                      <a:pt x="9406" y="18909"/>
                    </a:cubicBezTo>
                    <a:cubicBezTo>
                      <a:pt x="9989" y="21111"/>
                      <a:pt x="9778" y="24397"/>
                      <a:pt x="10005" y="25676"/>
                    </a:cubicBezTo>
                    <a:cubicBezTo>
                      <a:pt x="10216" y="26971"/>
                      <a:pt x="10636" y="31326"/>
                      <a:pt x="10701" y="31650"/>
                    </a:cubicBezTo>
                    <a:cubicBezTo>
                      <a:pt x="10750" y="31974"/>
                      <a:pt x="10863" y="32460"/>
                      <a:pt x="10863" y="32460"/>
                    </a:cubicBezTo>
                    <a:cubicBezTo>
                      <a:pt x="10863" y="32460"/>
                      <a:pt x="13550" y="32071"/>
                      <a:pt x="14036" y="31861"/>
                    </a:cubicBezTo>
                    <a:cubicBezTo>
                      <a:pt x="14522" y="31682"/>
                      <a:pt x="15024" y="31537"/>
                      <a:pt x="15542" y="31440"/>
                    </a:cubicBezTo>
                    <a:cubicBezTo>
                      <a:pt x="15542" y="31440"/>
                      <a:pt x="15687" y="28364"/>
                      <a:pt x="15477" y="27133"/>
                    </a:cubicBezTo>
                    <a:cubicBezTo>
                      <a:pt x="15331" y="26259"/>
                      <a:pt x="15234" y="25385"/>
                      <a:pt x="15218" y="24495"/>
                    </a:cubicBezTo>
                    <a:cubicBezTo>
                      <a:pt x="15218" y="24122"/>
                      <a:pt x="15477" y="12191"/>
                      <a:pt x="15477" y="12191"/>
                    </a:cubicBezTo>
                    <a:lnTo>
                      <a:pt x="15218" y="648"/>
                    </a:lnTo>
                    <a:cubicBezTo>
                      <a:pt x="15218" y="648"/>
                      <a:pt x="11280" y="1052"/>
                      <a:pt x="8091" y="1052"/>
                    </a:cubicBezTo>
                    <a:cubicBezTo>
                      <a:pt x="6947" y="1052"/>
                      <a:pt x="5900" y="1000"/>
                      <a:pt x="5165" y="859"/>
                    </a:cubicBezTo>
                    <a:cubicBezTo>
                      <a:pt x="2364" y="324"/>
                      <a:pt x="65" y="1"/>
                      <a:pt x="65"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9"/>
              <p:cNvSpPr/>
              <p:nvPr/>
            </p:nvSpPr>
            <p:spPr>
              <a:xfrm>
                <a:off x="4992901" y="2194665"/>
                <a:ext cx="565057" cy="973952"/>
              </a:xfrm>
              <a:custGeom>
                <a:rect b="b" l="l" r="r" t="t"/>
                <a:pathLst>
                  <a:path extrusionOk="0" h="30417" w="17647">
                    <a:moveTo>
                      <a:pt x="8728" y="1"/>
                    </a:moveTo>
                    <a:cubicBezTo>
                      <a:pt x="7890" y="1"/>
                      <a:pt x="7269" y="62"/>
                      <a:pt x="7269" y="62"/>
                    </a:cubicBezTo>
                    <a:cubicBezTo>
                      <a:pt x="6735" y="62"/>
                      <a:pt x="6233" y="321"/>
                      <a:pt x="5925" y="758"/>
                    </a:cubicBezTo>
                    <a:cubicBezTo>
                      <a:pt x="5586" y="1195"/>
                      <a:pt x="5213" y="1616"/>
                      <a:pt x="4808" y="1989"/>
                    </a:cubicBezTo>
                    <a:lnTo>
                      <a:pt x="0" y="4563"/>
                    </a:lnTo>
                    <a:lnTo>
                      <a:pt x="470" y="22921"/>
                    </a:lnTo>
                    <a:lnTo>
                      <a:pt x="648" y="29186"/>
                    </a:lnTo>
                    <a:cubicBezTo>
                      <a:pt x="648" y="29186"/>
                      <a:pt x="4339" y="30416"/>
                      <a:pt x="7868" y="30416"/>
                    </a:cubicBezTo>
                    <a:cubicBezTo>
                      <a:pt x="11381" y="30416"/>
                      <a:pt x="17646" y="29008"/>
                      <a:pt x="17646" y="29008"/>
                    </a:cubicBezTo>
                    <a:cubicBezTo>
                      <a:pt x="17646" y="29008"/>
                      <a:pt x="17128" y="4563"/>
                      <a:pt x="17306" y="4563"/>
                    </a:cubicBezTo>
                    <a:cubicBezTo>
                      <a:pt x="17468" y="4563"/>
                      <a:pt x="13842" y="1406"/>
                      <a:pt x="12207" y="580"/>
                    </a:cubicBezTo>
                    <a:cubicBezTo>
                      <a:pt x="11273" y="104"/>
                      <a:pt x="9818" y="1"/>
                      <a:pt x="8728" y="1"/>
                    </a:cubicBezTo>
                    <a:close/>
                  </a:path>
                </a:pathLst>
              </a:custGeom>
              <a:solidFill>
                <a:schemeClr val="accent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9"/>
              <p:cNvSpPr/>
              <p:nvPr/>
            </p:nvSpPr>
            <p:spPr>
              <a:xfrm>
                <a:off x="5167044" y="2479142"/>
                <a:ext cx="65353" cy="71565"/>
              </a:xfrm>
              <a:custGeom>
                <a:rect b="b" l="l" r="r" t="t"/>
                <a:pathLst>
                  <a:path extrusionOk="0" fill="none" h="2235" w="2041">
                    <a:moveTo>
                      <a:pt x="179" y="1392"/>
                    </a:moveTo>
                    <a:cubicBezTo>
                      <a:pt x="341" y="1927"/>
                      <a:pt x="859" y="2234"/>
                      <a:pt x="1328" y="2088"/>
                    </a:cubicBezTo>
                    <a:cubicBezTo>
                      <a:pt x="1798" y="1943"/>
                      <a:pt x="2041" y="1376"/>
                      <a:pt x="1863" y="842"/>
                    </a:cubicBezTo>
                    <a:cubicBezTo>
                      <a:pt x="1684" y="308"/>
                      <a:pt x="1166" y="0"/>
                      <a:pt x="713" y="146"/>
                    </a:cubicBezTo>
                    <a:cubicBezTo>
                      <a:pt x="244" y="291"/>
                      <a:pt x="1" y="858"/>
                      <a:pt x="179" y="139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9"/>
              <p:cNvSpPr/>
              <p:nvPr/>
            </p:nvSpPr>
            <p:spPr>
              <a:xfrm>
                <a:off x="5154621" y="2223065"/>
                <a:ext cx="45116" cy="284113"/>
              </a:xfrm>
              <a:custGeom>
                <a:rect b="b" l="l" r="r" t="t"/>
                <a:pathLst>
                  <a:path extrusionOk="0" fill="none" h="8873" w="1409">
                    <a:moveTo>
                      <a:pt x="615" y="1"/>
                    </a:moveTo>
                    <a:cubicBezTo>
                      <a:pt x="615" y="1"/>
                      <a:pt x="0" y="2380"/>
                      <a:pt x="1409" y="88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9"/>
              <p:cNvSpPr/>
              <p:nvPr/>
            </p:nvSpPr>
            <p:spPr>
              <a:xfrm>
                <a:off x="5181579" y="2489483"/>
                <a:ext cx="35254" cy="35286"/>
              </a:xfrm>
              <a:custGeom>
                <a:rect b="b" l="l" r="r" t="t"/>
                <a:pathLst>
                  <a:path extrusionOk="0" fill="none" h="1102" w="1101">
                    <a:moveTo>
                      <a:pt x="1004" y="762"/>
                    </a:moveTo>
                    <a:cubicBezTo>
                      <a:pt x="874" y="1005"/>
                      <a:pt x="583" y="1102"/>
                      <a:pt x="340" y="988"/>
                    </a:cubicBezTo>
                    <a:cubicBezTo>
                      <a:pt x="97" y="875"/>
                      <a:pt x="0" y="567"/>
                      <a:pt x="130" y="325"/>
                    </a:cubicBezTo>
                    <a:cubicBezTo>
                      <a:pt x="227" y="114"/>
                      <a:pt x="486" y="1"/>
                      <a:pt x="712" y="82"/>
                    </a:cubicBezTo>
                    <a:cubicBezTo>
                      <a:pt x="971" y="195"/>
                      <a:pt x="1101" y="503"/>
                      <a:pt x="1004" y="762"/>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9"/>
              <p:cNvSpPr/>
              <p:nvPr/>
            </p:nvSpPr>
            <p:spPr>
              <a:xfrm>
                <a:off x="5527816" y="2329844"/>
                <a:ext cx="138935" cy="285138"/>
              </a:xfrm>
              <a:custGeom>
                <a:rect b="b" l="l" r="r" t="t"/>
                <a:pathLst>
                  <a:path extrusionOk="0" h="8905" w="4339">
                    <a:moveTo>
                      <a:pt x="356" y="1"/>
                    </a:moveTo>
                    <a:lnTo>
                      <a:pt x="65" y="4679"/>
                    </a:lnTo>
                    <a:lnTo>
                      <a:pt x="0" y="8905"/>
                    </a:lnTo>
                    <a:lnTo>
                      <a:pt x="4339" y="8257"/>
                    </a:lnTo>
                    <a:cubicBezTo>
                      <a:pt x="4339" y="8257"/>
                      <a:pt x="1360" y="1118"/>
                      <a:pt x="1295" y="875"/>
                    </a:cubicBezTo>
                    <a:cubicBezTo>
                      <a:pt x="1231" y="648"/>
                      <a:pt x="356" y="1"/>
                      <a:pt x="356"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9"/>
              <p:cNvSpPr/>
              <p:nvPr/>
            </p:nvSpPr>
            <p:spPr>
              <a:xfrm>
                <a:off x="4910488" y="2333462"/>
                <a:ext cx="199068" cy="300188"/>
              </a:xfrm>
              <a:custGeom>
                <a:rect b="b" l="l" r="r" t="t"/>
                <a:pathLst>
                  <a:path extrusionOk="0" h="9375" w="6217">
                    <a:moveTo>
                      <a:pt x="3173" y="1"/>
                    </a:moveTo>
                    <a:cubicBezTo>
                      <a:pt x="3173" y="1"/>
                      <a:pt x="2170" y="114"/>
                      <a:pt x="1943" y="875"/>
                    </a:cubicBezTo>
                    <a:cubicBezTo>
                      <a:pt x="1700" y="1636"/>
                      <a:pt x="0" y="9374"/>
                      <a:pt x="0" y="9374"/>
                    </a:cubicBezTo>
                    <a:lnTo>
                      <a:pt x="6217" y="8792"/>
                    </a:lnTo>
                    <a:lnTo>
                      <a:pt x="5634" y="2980"/>
                    </a:lnTo>
                    <a:lnTo>
                      <a:pt x="3173"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9"/>
              <p:cNvSpPr/>
              <p:nvPr/>
            </p:nvSpPr>
            <p:spPr>
              <a:xfrm>
                <a:off x="4910488" y="2333462"/>
                <a:ext cx="199068" cy="300188"/>
              </a:xfrm>
              <a:custGeom>
                <a:rect b="b" l="l" r="r" t="t"/>
                <a:pathLst>
                  <a:path extrusionOk="0" fill="none" h="9375" w="6217">
                    <a:moveTo>
                      <a:pt x="3173" y="1"/>
                    </a:moveTo>
                    <a:cubicBezTo>
                      <a:pt x="3173" y="1"/>
                      <a:pt x="2170" y="114"/>
                      <a:pt x="1943" y="875"/>
                    </a:cubicBezTo>
                    <a:cubicBezTo>
                      <a:pt x="1700" y="1636"/>
                      <a:pt x="0" y="9374"/>
                      <a:pt x="0" y="9374"/>
                    </a:cubicBezTo>
                    <a:lnTo>
                      <a:pt x="6217" y="8792"/>
                    </a:lnTo>
                    <a:lnTo>
                      <a:pt x="5634" y="2980"/>
                    </a:lnTo>
                  </a:path>
                </a:pathLst>
              </a:custGeom>
              <a:noFill/>
              <a:ln cap="rnd" cmpd="sng" w="52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9"/>
              <p:cNvSpPr/>
              <p:nvPr/>
            </p:nvSpPr>
            <p:spPr>
              <a:xfrm>
                <a:off x="5396160" y="2211155"/>
                <a:ext cx="59109" cy="186132"/>
              </a:xfrm>
              <a:custGeom>
                <a:rect b="b" l="l" r="r" t="t"/>
                <a:pathLst>
                  <a:path extrusionOk="0" fill="none" h="5813" w="1846">
                    <a:moveTo>
                      <a:pt x="0" y="0"/>
                    </a:moveTo>
                    <a:cubicBezTo>
                      <a:pt x="0" y="0"/>
                      <a:pt x="1538" y="875"/>
                      <a:pt x="1684" y="3060"/>
                    </a:cubicBezTo>
                    <a:cubicBezTo>
                      <a:pt x="1846" y="5246"/>
                      <a:pt x="1684" y="5812"/>
                      <a:pt x="1684" y="581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9"/>
              <p:cNvSpPr/>
              <p:nvPr/>
            </p:nvSpPr>
            <p:spPr>
              <a:xfrm>
                <a:off x="5386299" y="2486890"/>
                <a:ext cx="86102" cy="163334"/>
              </a:xfrm>
              <a:custGeom>
                <a:rect b="b" l="l" r="r" t="t"/>
                <a:pathLst>
                  <a:path extrusionOk="0" fill="none" h="5101" w="2689">
                    <a:moveTo>
                      <a:pt x="2688" y="1"/>
                    </a:moveTo>
                    <a:cubicBezTo>
                      <a:pt x="2688" y="1"/>
                      <a:pt x="2559" y="2575"/>
                      <a:pt x="2283" y="3320"/>
                    </a:cubicBezTo>
                    <a:cubicBezTo>
                      <a:pt x="1992" y="4064"/>
                      <a:pt x="875" y="4955"/>
                      <a:pt x="1" y="510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9"/>
              <p:cNvSpPr/>
              <p:nvPr/>
            </p:nvSpPr>
            <p:spPr>
              <a:xfrm>
                <a:off x="5403940" y="2477573"/>
                <a:ext cx="43579" cy="191832"/>
              </a:xfrm>
              <a:custGeom>
                <a:rect b="b" l="l" r="r" t="t"/>
                <a:pathLst>
                  <a:path extrusionOk="0" fill="none" h="5991" w="1361">
                    <a:moveTo>
                      <a:pt x="146" y="0"/>
                    </a:moveTo>
                    <a:cubicBezTo>
                      <a:pt x="146" y="0"/>
                      <a:pt x="33" y="2979"/>
                      <a:pt x="16" y="3546"/>
                    </a:cubicBezTo>
                    <a:cubicBezTo>
                      <a:pt x="0" y="4096"/>
                      <a:pt x="567" y="5068"/>
                      <a:pt x="1360" y="59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9"/>
              <p:cNvSpPr/>
              <p:nvPr/>
            </p:nvSpPr>
            <p:spPr>
              <a:xfrm>
                <a:off x="5437110" y="2659945"/>
                <a:ext cx="22830" cy="21421"/>
              </a:xfrm>
              <a:custGeom>
                <a:rect b="b" l="l" r="r" t="t"/>
                <a:pathLst>
                  <a:path extrusionOk="0" h="669" w="713">
                    <a:moveTo>
                      <a:pt x="304" y="1"/>
                    </a:moveTo>
                    <a:cubicBezTo>
                      <a:pt x="249" y="1"/>
                      <a:pt x="193" y="18"/>
                      <a:pt x="146" y="52"/>
                    </a:cubicBezTo>
                    <a:lnTo>
                      <a:pt x="114" y="68"/>
                    </a:lnTo>
                    <a:cubicBezTo>
                      <a:pt x="16" y="165"/>
                      <a:pt x="0" y="327"/>
                      <a:pt x="81" y="440"/>
                    </a:cubicBezTo>
                    <a:lnTo>
                      <a:pt x="195" y="570"/>
                    </a:lnTo>
                    <a:cubicBezTo>
                      <a:pt x="251" y="636"/>
                      <a:pt x="330" y="669"/>
                      <a:pt x="405" y="669"/>
                    </a:cubicBezTo>
                    <a:cubicBezTo>
                      <a:pt x="459" y="669"/>
                      <a:pt x="510" y="652"/>
                      <a:pt x="551" y="618"/>
                    </a:cubicBezTo>
                    <a:lnTo>
                      <a:pt x="583" y="602"/>
                    </a:lnTo>
                    <a:cubicBezTo>
                      <a:pt x="696" y="505"/>
                      <a:pt x="713" y="343"/>
                      <a:pt x="615" y="230"/>
                    </a:cubicBezTo>
                    <a:lnTo>
                      <a:pt x="502" y="100"/>
                    </a:lnTo>
                    <a:cubicBezTo>
                      <a:pt x="455" y="34"/>
                      <a:pt x="380"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9"/>
              <p:cNvSpPr/>
              <p:nvPr/>
            </p:nvSpPr>
            <p:spPr>
              <a:xfrm>
                <a:off x="5375413" y="2642207"/>
                <a:ext cx="23375" cy="18572"/>
              </a:xfrm>
              <a:custGeom>
                <a:rect b="b" l="l" r="r" t="t"/>
                <a:pathLst>
                  <a:path extrusionOk="0" h="580" w="730">
                    <a:moveTo>
                      <a:pt x="461" y="0"/>
                    </a:moveTo>
                    <a:cubicBezTo>
                      <a:pt x="443" y="0"/>
                      <a:pt x="424" y="2"/>
                      <a:pt x="406" y="7"/>
                    </a:cubicBezTo>
                    <a:lnTo>
                      <a:pt x="227" y="39"/>
                    </a:lnTo>
                    <a:cubicBezTo>
                      <a:pt x="82" y="71"/>
                      <a:pt x="1" y="201"/>
                      <a:pt x="17" y="347"/>
                    </a:cubicBezTo>
                    <a:lnTo>
                      <a:pt x="33" y="363"/>
                    </a:lnTo>
                    <a:cubicBezTo>
                      <a:pt x="47" y="489"/>
                      <a:pt x="159" y="579"/>
                      <a:pt x="273" y="579"/>
                    </a:cubicBezTo>
                    <a:cubicBezTo>
                      <a:pt x="291" y="579"/>
                      <a:pt x="308" y="577"/>
                      <a:pt x="325" y="573"/>
                    </a:cubicBezTo>
                    <a:lnTo>
                      <a:pt x="503" y="541"/>
                    </a:lnTo>
                    <a:cubicBezTo>
                      <a:pt x="648" y="508"/>
                      <a:pt x="729" y="379"/>
                      <a:pt x="713" y="233"/>
                    </a:cubicBezTo>
                    <a:lnTo>
                      <a:pt x="697" y="217"/>
                    </a:lnTo>
                    <a:cubicBezTo>
                      <a:pt x="683" y="90"/>
                      <a:pt x="583" y="0"/>
                      <a:pt x="4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9"/>
              <p:cNvSpPr/>
              <p:nvPr/>
            </p:nvSpPr>
            <p:spPr>
              <a:xfrm>
                <a:off x="5407558" y="2393591"/>
                <a:ext cx="65865" cy="99582"/>
              </a:xfrm>
              <a:custGeom>
                <a:rect b="b" l="l" r="r" t="t"/>
                <a:pathLst>
                  <a:path extrusionOk="0" fill="none" h="3110" w="2057">
                    <a:moveTo>
                      <a:pt x="2056" y="3109"/>
                    </a:moveTo>
                    <a:lnTo>
                      <a:pt x="2008" y="940"/>
                    </a:lnTo>
                    <a:cubicBezTo>
                      <a:pt x="1992" y="470"/>
                      <a:pt x="1619" y="82"/>
                      <a:pt x="1150" y="49"/>
                    </a:cubicBezTo>
                    <a:lnTo>
                      <a:pt x="1150" y="49"/>
                    </a:lnTo>
                    <a:cubicBezTo>
                      <a:pt x="664" y="1"/>
                      <a:pt x="227" y="389"/>
                      <a:pt x="179" y="875"/>
                    </a:cubicBezTo>
                    <a:lnTo>
                      <a:pt x="0" y="3077"/>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9"/>
              <p:cNvSpPr/>
              <p:nvPr/>
            </p:nvSpPr>
            <p:spPr>
              <a:xfrm>
                <a:off x="5044961" y="2479078"/>
                <a:ext cx="592306" cy="307232"/>
              </a:xfrm>
              <a:custGeom>
                <a:rect b="b" l="l" r="r" t="t"/>
                <a:pathLst>
                  <a:path extrusionOk="0" h="9595" w="18498">
                    <a:moveTo>
                      <a:pt x="1772" y="1"/>
                    </a:moveTo>
                    <a:cubicBezTo>
                      <a:pt x="1349" y="1"/>
                      <a:pt x="1" y="569"/>
                      <a:pt x="58" y="812"/>
                    </a:cubicBezTo>
                    <a:cubicBezTo>
                      <a:pt x="123" y="1087"/>
                      <a:pt x="333" y="3774"/>
                      <a:pt x="463" y="3936"/>
                    </a:cubicBezTo>
                    <a:cubicBezTo>
                      <a:pt x="608" y="4114"/>
                      <a:pt x="2114" y="4114"/>
                      <a:pt x="2114" y="4114"/>
                    </a:cubicBezTo>
                    <a:cubicBezTo>
                      <a:pt x="2114" y="4114"/>
                      <a:pt x="9318" y="7595"/>
                      <a:pt x="9626" y="7724"/>
                    </a:cubicBezTo>
                    <a:cubicBezTo>
                      <a:pt x="13786" y="9473"/>
                      <a:pt x="15794" y="9456"/>
                      <a:pt x="16506" y="9570"/>
                    </a:cubicBezTo>
                    <a:cubicBezTo>
                      <a:pt x="16610" y="9586"/>
                      <a:pt x="16708" y="9594"/>
                      <a:pt x="16802" y="9594"/>
                    </a:cubicBezTo>
                    <a:cubicBezTo>
                      <a:pt x="17350" y="9594"/>
                      <a:pt x="17733" y="9323"/>
                      <a:pt x="18092" y="8922"/>
                    </a:cubicBezTo>
                    <a:cubicBezTo>
                      <a:pt x="18497" y="8453"/>
                      <a:pt x="18432" y="5409"/>
                      <a:pt x="18432" y="5409"/>
                    </a:cubicBezTo>
                    <a:lnTo>
                      <a:pt x="17024" y="5118"/>
                    </a:lnTo>
                    <a:lnTo>
                      <a:pt x="12103" y="4308"/>
                    </a:lnTo>
                    <a:lnTo>
                      <a:pt x="5206" y="2981"/>
                    </a:lnTo>
                    <a:lnTo>
                      <a:pt x="3571" y="2269"/>
                    </a:lnTo>
                    <a:cubicBezTo>
                      <a:pt x="3571" y="2269"/>
                      <a:pt x="2017" y="245"/>
                      <a:pt x="1887" y="34"/>
                    </a:cubicBezTo>
                    <a:cubicBezTo>
                      <a:pt x="1870" y="11"/>
                      <a:pt x="1830" y="1"/>
                      <a:pt x="1772"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9"/>
              <p:cNvSpPr/>
              <p:nvPr/>
            </p:nvSpPr>
            <p:spPr>
              <a:xfrm>
                <a:off x="4951951" y="2577532"/>
                <a:ext cx="530828" cy="195066"/>
              </a:xfrm>
              <a:custGeom>
                <a:rect b="b" l="l" r="r" t="t"/>
                <a:pathLst>
                  <a:path extrusionOk="0" h="6092" w="16578">
                    <a:moveTo>
                      <a:pt x="15219" y="0"/>
                    </a:moveTo>
                    <a:cubicBezTo>
                      <a:pt x="13990" y="0"/>
                      <a:pt x="4922" y="1169"/>
                      <a:pt x="4922" y="1169"/>
                    </a:cubicBezTo>
                    <a:lnTo>
                      <a:pt x="0" y="1638"/>
                    </a:lnTo>
                    <a:cubicBezTo>
                      <a:pt x="0" y="1638"/>
                      <a:pt x="939" y="5685"/>
                      <a:pt x="1166" y="5977"/>
                    </a:cubicBezTo>
                    <a:cubicBezTo>
                      <a:pt x="1231" y="6055"/>
                      <a:pt x="1417" y="6091"/>
                      <a:pt x="1692" y="6091"/>
                    </a:cubicBezTo>
                    <a:cubicBezTo>
                      <a:pt x="2442" y="6091"/>
                      <a:pt x="3856" y="5821"/>
                      <a:pt x="5278" y="5394"/>
                    </a:cubicBezTo>
                    <a:cubicBezTo>
                      <a:pt x="7204" y="4795"/>
                      <a:pt x="15412" y="1282"/>
                      <a:pt x="15412" y="1282"/>
                    </a:cubicBezTo>
                    <a:lnTo>
                      <a:pt x="16578" y="1525"/>
                    </a:lnTo>
                    <a:cubicBezTo>
                      <a:pt x="16578" y="1525"/>
                      <a:pt x="16108" y="52"/>
                      <a:pt x="15299" y="3"/>
                    </a:cubicBezTo>
                    <a:cubicBezTo>
                      <a:pt x="15278" y="1"/>
                      <a:pt x="15251" y="0"/>
                      <a:pt x="15219"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9"/>
              <p:cNvSpPr/>
              <p:nvPr/>
            </p:nvSpPr>
            <p:spPr>
              <a:xfrm>
                <a:off x="5214237" y="2113693"/>
                <a:ext cx="180401" cy="327469"/>
              </a:xfrm>
              <a:custGeom>
                <a:rect b="b" l="l" r="r" t="t"/>
                <a:pathLst>
                  <a:path extrusionOk="0" h="10227" w="5634">
                    <a:moveTo>
                      <a:pt x="0" y="1"/>
                    </a:moveTo>
                    <a:lnTo>
                      <a:pt x="0" y="244"/>
                    </a:lnTo>
                    <a:cubicBezTo>
                      <a:pt x="16" y="1005"/>
                      <a:pt x="97" y="3465"/>
                      <a:pt x="291" y="4048"/>
                    </a:cubicBezTo>
                    <a:cubicBezTo>
                      <a:pt x="525" y="4733"/>
                      <a:pt x="3455" y="10226"/>
                      <a:pt x="3894" y="10226"/>
                    </a:cubicBezTo>
                    <a:cubicBezTo>
                      <a:pt x="3911" y="10226"/>
                      <a:pt x="3925" y="10218"/>
                      <a:pt x="3934" y="10200"/>
                    </a:cubicBezTo>
                    <a:cubicBezTo>
                      <a:pt x="4177" y="9730"/>
                      <a:pt x="5634" y="3352"/>
                      <a:pt x="5634" y="3352"/>
                    </a:cubicBezTo>
                    <a:lnTo>
                      <a:pt x="5634" y="826"/>
                    </a:lnTo>
                    <a:cubicBezTo>
                      <a:pt x="5634" y="826"/>
                      <a:pt x="4873" y="1474"/>
                      <a:pt x="3464" y="1474"/>
                    </a:cubicBezTo>
                    <a:cubicBezTo>
                      <a:pt x="2056" y="1474"/>
                      <a:pt x="0" y="1"/>
                      <a:pt x="0" y="1"/>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9"/>
              <p:cNvSpPr/>
              <p:nvPr/>
            </p:nvSpPr>
            <p:spPr>
              <a:xfrm>
                <a:off x="5439704" y="2000511"/>
                <a:ext cx="30099" cy="88856"/>
              </a:xfrm>
              <a:custGeom>
                <a:rect b="b" l="l" r="r" t="t"/>
                <a:pathLst>
                  <a:path extrusionOk="0" h="2775" w="940">
                    <a:moveTo>
                      <a:pt x="487" y="0"/>
                    </a:moveTo>
                    <a:cubicBezTo>
                      <a:pt x="246" y="0"/>
                      <a:pt x="0" y="136"/>
                      <a:pt x="0" y="136"/>
                    </a:cubicBezTo>
                    <a:lnTo>
                      <a:pt x="65" y="2775"/>
                    </a:lnTo>
                    <a:cubicBezTo>
                      <a:pt x="65" y="2775"/>
                      <a:pt x="939" y="1609"/>
                      <a:pt x="939" y="606"/>
                    </a:cubicBezTo>
                    <a:cubicBezTo>
                      <a:pt x="939" y="124"/>
                      <a:pt x="716" y="0"/>
                      <a:pt x="487"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9"/>
              <p:cNvSpPr/>
              <p:nvPr/>
            </p:nvSpPr>
            <p:spPr>
              <a:xfrm>
                <a:off x="5130256" y="1818555"/>
                <a:ext cx="316742" cy="389459"/>
              </a:xfrm>
              <a:custGeom>
                <a:rect b="b" l="l" r="r" t="t"/>
                <a:pathLst>
                  <a:path extrusionOk="0" h="12163" w="9892">
                    <a:moveTo>
                      <a:pt x="5385" y="0"/>
                    </a:moveTo>
                    <a:cubicBezTo>
                      <a:pt x="3424" y="0"/>
                      <a:pt x="1665" y="1569"/>
                      <a:pt x="1393" y="2840"/>
                    </a:cubicBezTo>
                    <a:cubicBezTo>
                      <a:pt x="1101" y="4184"/>
                      <a:pt x="1279" y="5884"/>
                      <a:pt x="1279" y="5884"/>
                    </a:cubicBezTo>
                    <a:cubicBezTo>
                      <a:pt x="1279" y="5884"/>
                      <a:pt x="1098" y="5834"/>
                      <a:pt x="873" y="5834"/>
                    </a:cubicBezTo>
                    <a:cubicBezTo>
                      <a:pt x="498" y="5834"/>
                      <a:pt x="0" y="5972"/>
                      <a:pt x="0" y="6710"/>
                    </a:cubicBezTo>
                    <a:cubicBezTo>
                      <a:pt x="0" y="7875"/>
                      <a:pt x="1166" y="8636"/>
                      <a:pt x="1166" y="8636"/>
                    </a:cubicBezTo>
                    <a:lnTo>
                      <a:pt x="1975" y="8636"/>
                    </a:lnTo>
                    <a:cubicBezTo>
                      <a:pt x="1975" y="8636"/>
                      <a:pt x="2445" y="9818"/>
                      <a:pt x="2866" y="10271"/>
                    </a:cubicBezTo>
                    <a:cubicBezTo>
                      <a:pt x="3271" y="10741"/>
                      <a:pt x="5197" y="11922"/>
                      <a:pt x="5667" y="12036"/>
                    </a:cubicBezTo>
                    <a:cubicBezTo>
                      <a:pt x="5919" y="12097"/>
                      <a:pt x="6222" y="12162"/>
                      <a:pt x="6532" y="12162"/>
                    </a:cubicBezTo>
                    <a:cubicBezTo>
                      <a:pt x="6799" y="12162"/>
                      <a:pt x="7070" y="12113"/>
                      <a:pt x="7318" y="11971"/>
                    </a:cubicBezTo>
                    <a:cubicBezTo>
                      <a:pt x="7982" y="11566"/>
                      <a:pt x="8581" y="11064"/>
                      <a:pt x="9131" y="10514"/>
                    </a:cubicBezTo>
                    <a:cubicBezTo>
                      <a:pt x="9374" y="10223"/>
                      <a:pt x="9779" y="8231"/>
                      <a:pt x="9779" y="8231"/>
                    </a:cubicBezTo>
                    <a:cubicBezTo>
                      <a:pt x="9779" y="8231"/>
                      <a:pt x="9892" y="4654"/>
                      <a:pt x="9665" y="3423"/>
                    </a:cubicBezTo>
                    <a:cubicBezTo>
                      <a:pt x="9422" y="2193"/>
                      <a:pt x="7901" y="250"/>
                      <a:pt x="5796" y="24"/>
                    </a:cubicBezTo>
                    <a:cubicBezTo>
                      <a:pt x="5658" y="8"/>
                      <a:pt x="5521" y="0"/>
                      <a:pt x="5385" y="0"/>
                    </a:cubicBezTo>
                    <a:close/>
                  </a:path>
                </a:pathLst>
              </a:custGeom>
              <a:solidFill>
                <a:srgbClr val="999999"/>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9"/>
              <p:cNvSpPr/>
              <p:nvPr/>
            </p:nvSpPr>
            <p:spPr>
              <a:xfrm>
                <a:off x="5424143" y="1896518"/>
                <a:ext cx="20781" cy="117161"/>
              </a:xfrm>
              <a:custGeom>
                <a:rect b="b" l="l" r="r" t="t"/>
                <a:pathLst>
                  <a:path extrusionOk="0" h="3659" w="649">
                    <a:moveTo>
                      <a:pt x="98" y="1"/>
                    </a:moveTo>
                    <a:cubicBezTo>
                      <a:pt x="33" y="324"/>
                      <a:pt x="1" y="648"/>
                      <a:pt x="33" y="988"/>
                    </a:cubicBezTo>
                    <a:cubicBezTo>
                      <a:pt x="114" y="1409"/>
                      <a:pt x="421" y="2008"/>
                      <a:pt x="421" y="2316"/>
                    </a:cubicBezTo>
                    <a:cubicBezTo>
                      <a:pt x="421" y="2589"/>
                      <a:pt x="379" y="3658"/>
                      <a:pt x="547" y="3658"/>
                    </a:cubicBezTo>
                    <a:cubicBezTo>
                      <a:pt x="558" y="3658"/>
                      <a:pt x="570" y="3653"/>
                      <a:pt x="583" y="3643"/>
                    </a:cubicBezTo>
                    <a:cubicBezTo>
                      <a:pt x="600" y="3611"/>
                      <a:pt x="616" y="3595"/>
                      <a:pt x="632" y="3562"/>
                    </a:cubicBezTo>
                    <a:cubicBezTo>
                      <a:pt x="648" y="2704"/>
                      <a:pt x="600" y="1830"/>
                      <a:pt x="486" y="988"/>
                    </a:cubicBezTo>
                    <a:cubicBezTo>
                      <a:pt x="405" y="632"/>
                      <a:pt x="276" y="308"/>
                      <a:pt x="98"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9"/>
              <p:cNvSpPr/>
              <p:nvPr/>
            </p:nvSpPr>
            <p:spPr>
              <a:xfrm>
                <a:off x="5166019" y="1819067"/>
                <a:ext cx="215142" cy="192728"/>
              </a:xfrm>
              <a:custGeom>
                <a:rect b="b" l="l" r="r" t="t"/>
                <a:pathLst>
                  <a:path extrusionOk="0" h="6019" w="6719">
                    <a:moveTo>
                      <a:pt x="4271" y="0"/>
                    </a:moveTo>
                    <a:cubicBezTo>
                      <a:pt x="2323" y="0"/>
                      <a:pt x="564" y="1568"/>
                      <a:pt x="292" y="2824"/>
                    </a:cubicBezTo>
                    <a:cubicBezTo>
                      <a:pt x="0" y="4184"/>
                      <a:pt x="162" y="5884"/>
                      <a:pt x="162" y="5884"/>
                    </a:cubicBezTo>
                    <a:cubicBezTo>
                      <a:pt x="162" y="5884"/>
                      <a:pt x="358" y="6019"/>
                      <a:pt x="544" y="6019"/>
                    </a:cubicBezTo>
                    <a:cubicBezTo>
                      <a:pt x="647" y="6019"/>
                      <a:pt x="747" y="5978"/>
                      <a:pt x="810" y="5852"/>
                    </a:cubicBezTo>
                    <a:cubicBezTo>
                      <a:pt x="972" y="5512"/>
                      <a:pt x="810" y="4961"/>
                      <a:pt x="972" y="4362"/>
                    </a:cubicBezTo>
                    <a:cubicBezTo>
                      <a:pt x="1150" y="3763"/>
                      <a:pt x="1409" y="3456"/>
                      <a:pt x="1441" y="2986"/>
                    </a:cubicBezTo>
                    <a:cubicBezTo>
                      <a:pt x="1490" y="2517"/>
                      <a:pt x="1198" y="1837"/>
                      <a:pt x="1360" y="1448"/>
                    </a:cubicBezTo>
                    <a:cubicBezTo>
                      <a:pt x="1513" y="1116"/>
                      <a:pt x="2315" y="536"/>
                      <a:pt x="2970" y="536"/>
                    </a:cubicBezTo>
                    <a:cubicBezTo>
                      <a:pt x="3081" y="536"/>
                      <a:pt x="3188" y="553"/>
                      <a:pt x="3287" y="590"/>
                    </a:cubicBezTo>
                    <a:cubicBezTo>
                      <a:pt x="3990" y="850"/>
                      <a:pt x="4722" y="980"/>
                      <a:pt x="5470" y="980"/>
                    </a:cubicBezTo>
                    <a:cubicBezTo>
                      <a:pt x="5514" y="980"/>
                      <a:pt x="5558" y="980"/>
                      <a:pt x="5602" y="979"/>
                    </a:cubicBezTo>
                    <a:cubicBezTo>
                      <a:pt x="5974" y="946"/>
                      <a:pt x="6363" y="914"/>
                      <a:pt x="6719" y="833"/>
                    </a:cubicBezTo>
                    <a:cubicBezTo>
                      <a:pt x="6120" y="396"/>
                      <a:pt x="5424" y="105"/>
                      <a:pt x="4679" y="24"/>
                    </a:cubicBezTo>
                    <a:cubicBezTo>
                      <a:pt x="4542" y="8"/>
                      <a:pt x="4406" y="0"/>
                      <a:pt x="4271" y="0"/>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6" name="Google Shape;1226;p39"/>
          <p:cNvSpPr txBox="1"/>
          <p:nvPr/>
        </p:nvSpPr>
        <p:spPr>
          <a:xfrm>
            <a:off x="153050" y="1080300"/>
            <a:ext cx="4705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2"/>
                </a:solidFill>
                <a:latin typeface="Barlow"/>
                <a:ea typeface="Barlow"/>
                <a:cs typeface="Barlow"/>
                <a:sym typeface="Barlow"/>
              </a:rPr>
              <a:t>Investigate the most significant factors that determine if Alzheimer’s patients are demented</a:t>
            </a:r>
            <a:endParaRPr b="1" sz="2000">
              <a:solidFill>
                <a:schemeClr val="accent2"/>
              </a:solidFill>
              <a:latin typeface="Barlow"/>
              <a:ea typeface="Barlow"/>
              <a:cs typeface="Barlow"/>
              <a:sym typeface="Barlow"/>
            </a:endParaRPr>
          </a:p>
        </p:txBody>
      </p:sp>
      <p:sp>
        <p:nvSpPr>
          <p:cNvPr id="1227" name="Google Shape;1227;p39"/>
          <p:cNvSpPr txBox="1"/>
          <p:nvPr/>
        </p:nvSpPr>
        <p:spPr>
          <a:xfrm>
            <a:off x="86100" y="2521213"/>
            <a:ext cx="44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8" name="Google Shape;1228;p39"/>
          <p:cNvSpPr txBox="1"/>
          <p:nvPr/>
        </p:nvSpPr>
        <p:spPr>
          <a:xfrm>
            <a:off x="153050" y="2718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2"/>
                </a:solidFill>
                <a:latin typeface="Barlow"/>
                <a:ea typeface="Barlow"/>
                <a:cs typeface="Barlow"/>
                <a:sym typeface="Barlow"/>
              </a:rPr>
              <a:t>This will help…..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grpSp>
        <p:nvGrpSpPr>
          <p:cNvPr id="1233" name="Google Shape;1233;p40"/>
          <p:cNvGrpSpPr/>
          <p:nvPr/>
        </p:nvGrpSpPr>
        <p:grpSpPr>
          <a:xfrm>
            <a:off x="-58783" y="804138"/>
            <a:ext cx="3490079" cy="4391794"/>
            <a:chOff x="-58783" y="804138"/>
            <a:chExt cx="3490079" cy="4391794"/>
          </a:xfrm>
        </p:grpSpPr>
        <p:sp>
          <p:nvSpPr>
            <p:cNvPr id="1234" name="Google Shape;1234;p40"/>
            <p:cNvSpPr/>
            <p:nvPr/>
          </p:nvSpPr>
          <p:spPr>
            <a:xfrm>
              <a:off x="202177" y="80413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40"/>
            <p:cNvGrpSpPr/>
            <p:nvPr/>
          </p:nvGrpSpPr>
          <p:grpSpPr>
            <a:xfrm>
              <a:off x="-58783" y="2046648"/>
              <a:ext cx="3490079" cy="3149284"/>
              <a:chOff x="-5" y="2079100"/>
              <a:chExt cx="3396010" cy="3064400"/>
            </a:xfrm>
          </p:grpSpPr>
          <p:sp>
            <p:nvSpPr>
              <p:cNvPr id="1236" name="Google Shape;1236;p40"/>
              <p:cNvSpPr/>
              <p:nvPr/>
            </p:nvSpPr>
            <p:spPr>
              <a:xfrm>
                <a:off x="-5" y="2534937"/>
                <a:ext cx="3396010" cy="2608562"/>
              </a:xfrm>
              <a:custGeom>
                <a:rect b="b" l="l" r="r" t="t"/>
                <a:pathLst>
                  <a:path extrusionOk="0" h="149445" w="194558">
                    <a:moveTo>
                      <a:pt x="60751" y="1"/>
                    </a:moveTo>
                    <a:cubicBezTo>
                      <a:pt x="53770" y="1"/>
                      <a:pt x="46760" y="1373"/>
                      <a:pt x="40328" y="4052"/>
                    </a:cubicBezTo>
                    <a:cubicBezTo>
                      <a:pt x="25443" y="10278"/>
                      <a:pt x="13710" y="23026"/>
                      <a:pt x="7403" y="37859"/>
                    </a:cubicBezTo>
                    <a:cubicBezTo>
                      <a:pt x="1096" y="52718"/>
                      <a:pt x="0" y="69501"/>
                      <a:pt x="2967" y="85349"/>
                    </a:cubicBezTo>
                    <a:cubicBezTo>
                      <a:pt x="6014" y="101785"/>
                      <a:pt x="12802" y="117392"/>
                      <a:pt x="26725" y="127440"/>
                    </a:cubicBezTo>
                    <a:cubicBezTo>
                      <a:pt x="38618" y="135992"/>
                      <a:pt x="56336" y="145213"/>
                      <a:pt x="70153" y="147163"/>
                    </a:cubicBezTo>
                    <a:cubicBezTo>
                      <a:pt x="80390" y="148684"/>
                      <a:pt x="90720" y="149444"/>
                      <a:pt x="101058" y="149444"/>
                    </a:cubicBezTo>
                    <a:cubicBezTo>
                      <a:pt x="106347" y="149444"/>
                      <a:pt x="111639" y="149245"/>
                      <a:pt x="116922" y="148847"/>
                    </a:cubicBezTo>
                    <a:cubicBezTo>
                      <a:pt x="122507" y="148393"/>
                      <a:pt x="128066" y="147645"/>
                      <a:pt x="133598" y="146602"/>
                    </a:cubicBezTo>
                    <a:cubicBezTo>
                      <a:pt x="149633" y="143556"/>
                      <a:pt x="166603" y="138050"/>
                      <a:pt x="178148" y="125944"/>
                    </a:cubicBezTo>
                    <a:cubicBezTo>
                      <a:pt x="191697" y="111726"/>
                      <a:pt x="194557" y="89064"/>
                      <a:pt x="187234" y="71158"/>
                    </a:cubicBezTo>
                    <a:cubicBezTo>
                      <a:pt x="181596" y="57288"/>
                      <a:pt x="169356" y="46063"/>
                      <a:pt x="154817" y="42429"/>
                    </a:cubicBezTo>
                    <a:cubicBezTo>
                      <a:pt x="144742" y="39916"/>
                      <a:pt x="133892" y="40932"/>
                      <a:pt x="124191" y="37217"/>
                    </a:cubicBezTo>
                    <a:cubicBezTo>
                      <a:pt x="109171" y="31471"/>
                      <a:pt x="100325" y="15891"/>
                      <a:pt x="86749" y="7259"/>
                    </a:cubicBezTo>
                    <a:cubicBezTo>
                      <a:pt x="79054" y="2371"/>
                      <a:pt x="69928" y="1"/>
                      <a:pt x="607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2184070" y="3299309"/>
                <a:ext cx="459485" cy="697415"/>
              </a:xfrm>
              <a:custGeom>
                <a:rect b="b" l="l" r="r" t="t"/>
                <a:pathLst>
                  <a:path extrusionOk="0" fill="none" h="39955" w="26324">
                    <a:moveTo>
                      <a:pt x="0" y="39954"/>
                    </a:moveTo>
                    <a:cubicBezTo>
                      <a:pt x="0" y="39954"/>
                      <a:pt x="3154" y="5773"/>
                      <a:pt x="26324"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363845" y="3189692"/>
                <a:ext cx="727734" cy="736130"/>
              </a:xfrm>
              <a:custGeom>
                <a:rect b="b" l="l" r="r" t="t"/>
                <a:pathLst>
                  <a:path extrusionOk="0" fill="none" h="42173" w="41692">
                    <a:moveTo>
                      <a:pt x="1" y="0"/>
                    </a:moveTo>
                    <a:cubicBezTo>
                      <a:pt x="1" y="0"/>
                      <a:pt x="32097" y="7991"/>
                      <a:pt x="41692" y="4217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2170996" y="3721947"/>
                <a:ext cx="882141" cy="430580"/>
              </a:xfrm>
              <a:custGeom>
                <a:rect b="b" l="l" r="r" t="t"/>
                <a:pathLst>
                  <a:path extrusionOk="0" fill="none" h="24668" w="50538">
                    <a:moveTo>
                      <a:pt x="1" y="24667"/>
                    </a:moveTo>
                    <a:cubicBezTo>
                      <a:pt x="1" y="24667"/>
                      <a:pt x="20926" y="0"/>
                      <a:pt x="50537" y="411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618862" y="4267573"/>
                <a:ext cx="495111" cy="177605"/>
              </a:xfrm>
              <a:custGeom>
                <a:rect b="b" l="l" r="r" t="t"/>
                <a:pathLst>
                  <a:path extrusionOk="0" h="10175" w="28365">
                    <a:moveTo>
                      <a:pt x="14404" y="0"/>
                    </a:moveTo>
                    <a:cubicBezTo>
                      <a:pt x="10379" y="0"/>
                      <a:pt x="6456" y="1392"/>
                      <a:pt x="3296" y="3965"/>
                    </a:cubicBezTo>
                    <a:cubicBezTo>
                      <a:pt x="0" y="6742"/>
                      <a:pt x="5576" y="10174"/>
                      <a:pt x="12608" y="10174"/>
                    </a:cubicBezTo>
                    <a:cubicBezTo>
                      <a:pt x="12816" y="10174"/>
                      <a:pt x="13027" y="10171"/>
                      <a:pt x="13238" y="10165"/>
                    </a:cubicBezTo>
                    <a:cubicBezTo>
                      <a:pt x="20561" y="9924"/>
                      <a:pt x="24462" y="8000"/>
                      <a:pt x="24462" y="8000"/>
                    </a:cubicBezTo>
                    <a:lnTo>
                      <a:pt x="28364" y="2522"/>
                    </a:lnTo>
                    <a:cubicBezTo>
                      <a:pt x="28364" y="2522"/>
                      <a:pt x="21336" y="891"/>
                      <a:pt x="16632" y="143"/>
                    </a:cubicBezTo>
                    <a:cubicBezTo>
                      <a:pt x="15889" y="48"/>
                      <a:pt x="15144" y="0"/>
                      <a:pt x="14404" y="0"/>
                    </a:cubicBezTo>
                    <a:close/>
                  </a:path>
                </a:pathLst>
              </a:custGeom>
              <a:solidFill>
                <a:schemeClr val="accent2"/>
              </a:solid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2240502" y="4368934"/>
                <a:ext cx="446918" cy="200663"/>
              </a:xfrm>
              <a:custGeom>
                <a:rect b="b" l="l" r="r" t="t"/>
                <a:pathLst>
                  <a:path extrusionOk="0" h="11496" w="25604">
                    <a:moveTo>
                      <a:pt x="16217" y="0"/>
                    </a:moveTo>
                    <a:cubicBezTo>
                      <a:pt x="15072" y="0"/>
                      <a:pt x="13845" y="94"/>
                      <a:pt x="12561" y="269"/>
                    </a:cubicBezTo>
                    <a:cubicBezTo>
                      <a:pt x="8472" y="884"/>
                      <a:pt x="4464" y="1846"/>
                      <a:pt x="535" y="3129"/>
                    </a:cubicBezTo>
                    <a:lnTo>
                      <a:pt x="1" y="9543"/>
                    </a:lnTo>
                    <a:cubicBezTo>
                      <a:pt x="829" y="9917"/>
                      <a:pt x="1711" y="10184"/>
                      <a:pt x="2620" y="10264"/>
                    </a:cubicBezTo>
                    <a:cubicBezTo>
                      <a:pt x="3454" y="10264"/>
                      <a:pt x="9966" y="11496"/>
                      <a:pt x="15356" y="11496"/>
                    </a:cubicBezTo>
                    <a:cubicBezTo>
                      <a:pt x="16704" y="11496"/>
                      <a:pt x="17981" y="11419"/>
                      <a:pt x="19082" y="11226"/>
                    </a:cubicBezTo>
                    <a:cubicBezTo>
                      <a:pt x="24561" y="10264"/>
                      <a:pt x="25603" y="6469"/>
                      <a:pt x="24026" y="3369"/>
                    </a:cubicBezTo>
                    <a:cubicBezTo>
                      <a:pt x="22839" y="995"/>
                      <a:pt x="19960" y="0"/>
                      <a:pt x="16217" y="0"/>
                    </a:cubicBezTo>
                    <a:close/>
                  </a:path>
                </a:pathLst>
              </a:custGeom>
              <a:solidFill>
                <a:schemeClr val="accent2"/>
              </a:solid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635811" y="3788817"/>
                <a:ext cx="1973707" cy="679977"/>
              </a:xfrm>
              <a:custGeom>
                <a:rect b="b" l="l" r="r" t="t"/>
                <a:pathLst>
                  <a:path extrusionOk="0" h="38956" w="113074">
                    <a:moveTo>
                      <a:pt x="16380" y="1"/>
                    </a:moveTo>
                    <a:cubicBezTo>
                      <a:pt x="8781" y="1"/>
                      <a:pt x="3161" y="3016"/>
                      <a:pt x="1818" y="10601"/>
                    </a:cubicBezTo>
                    <a:cubicBezTo>
                      <a:pt x="0" y="20890"/>
                      <a:pt x="30039" y="31339"/>
                      <a:pt x="50911" y="35188"/>
                    </a:cubicBezTo>
                    <a:cubicBezTo>
                      <a:pt x="63330" y="37459"/>
                      <a:pt x="75767" y="38956"/>
                      <a:pt x="85946" y="38956"/>
                    </a:cubicBezTo>
                    <a:cubicBezTo>
                      <a:pt x="92898" y="38956"/>
                      <a:pt x="98797" y="38257"/>
                      <a:pt x="102918" y="36631"/>
                    </a:cubicBezTo>
                    <a:cubicBezTo>
                      <a:pt x="113073" y="32649"/>
                      <a:pt x="112833" y="18057"/>
                      <a:pt x="108931" y="11376"/>
                    </a:cubicBezTo>
                    <a:cubicBezTo>
                      <a:pt x="105853" y="6141"/>
                      <a:pt x="97165" y="4417"/>
                      <a:pt x="90282" y="4417"/>
                    </a:cubicBezTo>
                    <a:cubicBezTo>
                      <a:pt x="88380" y="4417"/>
                      <a:pt x="86616" y="4549"/>
                      <a:pt x="85146" y="4775"/>
                    </a:cubicBezTo>
                    <a:cubicBezTo>
                      <a:pt x="83929" y="4957"/>
                      <a:pt x="81856" y="5031"/>
                      <a:pt x="79273" y="5031"/>
                    </a:cubicBezTo>
                    <a:cubicBezTo>
                      <a:pt x="67446" y="5031"/>
                      <a:pt x="44925" y="3465"/>
                      <a:pt x="44925" y="3465"/>
                    </a:cubicBezTo>
                    <a:cubicBezTo>
                      <a:pt x="44925" y="3465"/>
                      <a:pt x="44734" y="3471"/>
                      <a:pt x="44368" y="3471"/>
                    </a:cubicBezTo>
                    <a:cubicBezTo>
                      <a:pt x="42354" y="3471"/>
                      <a:pt x="35041" y="3299"/>
                      <a:pt x="25068" y="1060"/>
                    </a:cubicBezTo>
                    <a:cubicBezTo>
                      <a:pt x="21993" y="377"/>
                      <a:pt x="19063" y="1"/>
                      <a:pt x="1638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1045847" y="3822680"/>
                <a:ext cx="1531153" cy="584550"/>
              </a:xfrm>
              <a:custGeom>
                <a:rect b="b" l="l" r="r" t="t"/>
                <a:pathLst>
                  <a:path extrusionOk="0" h="33489" w="87720">
                    <a:moveTo>
                      <a:pt x="73828" y="0"/>
                    </a:moveTo>
                    <a:cubicBezTo>
                      <a:pt x="72024" y="0"/>
                      <a:pt x="70123" y="284"/>
                      <a:pt x="68175" y="857"/>
                    </a:cubicBezTo>
                    <a:cubicBezTo>
                      <a:pt x="57726" y="3930"/>
                      <a:pt x="50671" y="11600"/>
                      <a:pt x="37362" y="18469"/>
                    </a:cubicBezTo>
                    <a:cubicBezTo>
                      <a:pt x="24053" y="25364"/>
                      <a:pt x="0" y="28491"/>
                      <a:pt x="0" y="28491"/>
                    </a:cubicBezTo>
                    <a:lnTo>
                      <a:pt x="0" y="33488"/>
                    </a:lnTo>
                    <a:lnTo>
                      <a:pt x="15180" y="33488"/>
                    </a:lnTo>
                    <a:cubicBezTo>
                      <a:pt x="22476" y="33488"/>
                      <a:pt x="58287" y="32980"/>
                      <a:pt x="66118" y="28704"/>
                    </a:cubicBezTo>
                    <a:cubicBezTo>
                      <a:pt x="73948" y="24402"/>
                      <a:pt x="81778" y="13685"/>
                      <a:pt x="81778" y="13685"/>
                    </a:cubicBezTo>
                    <a:lnTo>
                      <a:pt x="87524" y="15876"/>
                    </a:lnTo>
                    <a:cubicBezTo>
                      <a:pt x="87720" y="5417"/>
                      <a:pt x="81705" y="0"/>
                      <a:pt x="738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557909" y="3786635"/>
                <a:ext cx="1691948" cy="753934"/>
              </a:xfrm>
              <a:custGeom>
                <a:rect b="b" l="l" r="r" t="t"/>
                <a:pathLst>
                  <a:path extrusionOk="0" h="43193" w="96932">
                    <a:moveTo>
                      <a:pt x="16649" y="1"/>
                    </a:moveTo>
                    <a:cubicBezTo>
                      <a:pt x="13542" y="1"/>
                      <a:pt x="9105" y="494"/>
                      <a:pt x="5746" y="2869"/>
                    </a:cubicBezTo>
                    <a:cubicBezTo>
                      <a:pt x="0" y="6904"/>
                      <a:pt x="802" y="11207"/>
                      <a:pt x="6281" y="17407"/>
                    </a:cubicBezTo>
                    <a:cubicBezTo>
                      <a:pt x="11759" y="23607"/>
                      <a:pt x="25870" y="34564"/>
                      <a:pt x="56443" y="39589"/>
                    </a:cubicBezTo>
                    <a:cubicBezTo>
                      <a:pt x="74826" y="42594"/>
                      <a:pt x="85547" y="43193"/>
                      <a:pt x="91174" y="43193"/>
                    </a:cubicBezTo>
                    <a:cubicBezTo>
                      <a:pt x="94905" y="43193"/>
                      <a:pt x="96397" y="42929"/>
                      <a:pt x="96397" y="42929"/>
                    </a:cubicBezTo>
                    <a:lnTo>
                      <a:pt x="96931" y="36462"/>
                    </a:lnTo>
                    <a:lnTo>
                      <a:pt x="96931" y="36462"/>
                    </a:lnTo>
                    <a:cubicBezTo>
                      <a:pt x="96751" y="36463"/>
                      <a:pt x="96570" y="36464"/>
                      <a:pt x="96390" y="36464"/>
                    </a:cubicBezTo>
                    <a:cubicBezTo>
                      <a:pt x="83590" y="36464"/>
                      <a:pt x="71071" y="32729"/>
                      <a:pt x="60345" y="25745"/>
                    </a:cubicBezTo>
                    <a:cubicBezTo>
                      <a:pt x="43241" y="14307"/>
                      <a:pt x="35625" y="6797"/>
                      <a:pt x="23331" y="5568"/>
                    </a:cubicBezTo>
                    <a:lnTo>
                      <a:pt x="20391" y="250"/>
                    </a:lnTo>
                    <a:cubicBezTo>
                      <a:pt x="20391" y="250"/>
                      <a:pt x="18856" y="1"/>
                      <a:pt x="1664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727712" y="2942442"/>
                <a:ext cx="394658" cy="769731"/>
              </a:xfrm>
              <a:custGeom>
                <a:rect b="b" l="l" r="r" t="t"/>
                <a:pathLst>
                  <a:path extrusionOk="0" fill="none" h="44098" w="22610">
                    <a:moveTo>
                      <a:pt x="0" y="1"/>
                    </a:moveTo>
                    <a:cubicBezTo>
                      <a:pt x="0" y="1"/>
                      <a:pt x="22609" y="8820"/>
                      <a:pt x="15982" y="4409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1526330" y="2079100"/>
                <a:ext cx="775770" cy="837561"/>
              </a:xfrm>
              <a:custGeom>
                <a:rect b="b" l="l" r="r" t="t"/>
                <a:pathLst>
                  <a:path extrusionOk="0" h="47984" w="44444">
                    <a:moveTo>
                      <a:pt x="20842" y="0"/>
                    </a:moveTo>
                    <a:cubicBezTo>
                      <a:pt x="17153" y="0"/>
                      <a:pt x="13465" y="916"/>
                      <a:pt x="10129" y="2747"/>
                    </a:cubicBezTo>
                    <a:cubicBezTo>
                      <a:pt x="6521" y="4805"/>
                      <a:pt x="3688" y="7958"/>
                      <a:pt x="2058" y="11753"/>
                    </a:cubicBezTo>
                    <a:cubicBezTo>
                      <a:pt x="347" y="15789"/>
                      <a:pt x="1684" y="20519"/>
                      <a:pt x="1898" y="24741"/>
                    </a:cubicBezTo>
                    <a:cubicBezTo>
                      <a:pt x="2111" y="30327"/>
                      <a:pt x="1470" y="35939"/>
                      <a:pt x="0" y="41364"/>
                    </a:cubicBezTo>
                    <a:cubicBezTo>
                      <a:pt x="4609" y="43884"/>
                      <a:pt x="13625" y="47984"/>
                      <a:pt x="23679" y="47984"/>
                    </a:cubicBezTo>
                    <a:cubicBezTo>
                      <a:pt x="30473" y="47984"/>
                      <a:pt x="37740" y="46112"/>
                      <a:pt x="44443" y="40616"/>
                    </a:cubicBezTo>
                    <a:lnTo>
                      <a:pt x="43642" y="35939"/>
                    </a:lnTo>
                    <a:cubicBezTo>
                      <a:pt x="43321" y="33935"/>
                      <a:pt x="43054" y="31877"/>
                      <a:pt x="42786" y="29873"/>
                    </a:cubicBezTo>
                    <a:cubicBezTo>
                      <a:pt x="42305" y="25356"/>
                      <a:pt x="41477" y="20866"/>
                      <a:pt x="40328" y="16457"/>
                    </a:cubicBezTo>
                    <a:cubicBezTo>
                      <a:pt x="38965" y="11032"/>
                      <a:pt x="36747" y="5553"/>
                      <a:pt x="31268" y="2586"/>
                    </a:cubicBezTo>
                    <a:cubicBezTo>
                      <a:pt x="28004" y="862"/>
                      <a:pt x="24422" y="0"/>
                      <a:pt x="20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993132" y="2816731"/>
                <a:ext cx="1373813" cy="1278683"/>
              </a:xfrm>
              <a:custGeom>
                <a:rect b="b" l="l" r="r" t="t"/>
                <a:pathLst>
                  <a:path extrusionOk="0" h="73256" w="78706">
                    <a:moveTo>
                      <a:pt x="50012" y="1"/>
                    </a:moveTo>
                    <a:cubicBezTo>
                      <a:pt x="49602" y="1"/>
                      <a:pt x="49197" y="14"/>
                      <a:pt x="48800" y="41"/>
                    </a:cubicBezTo>
                    <a:cubicBezTo>
                      <a:pt x="48800" y="41"/>
                      <a:pt x="35865" y="1644"/>
                      <a:pt x="29799" y="3061"/>
                    </a:cubicBezTo>
                    <a:cubicBezTo>
                      <a:pt x="23732" y="4504"/>
                      <a:pt x="21568" y="6535"/>
                      <a:pt x="19376" y="10303"/>
                    </a:cubicBezTo>
                    <a:cubicBezTo>
                      <a:pt x="17185" y="14098"/>
                      <a:pt x="13951" y="28155"/>
                      <a:pt x="10824" y="34035"/>
                    </a:cubicBezTo>
                    <a:cubicBezTo>
                      <a:pt x="7671" y="39941"/>
                      <a:pt x="2005" y="41518"/>
                      <a:pt x="989" y="47771"/>
                    </a:cubicBezTo>
                    <a:cubicBezTo>
                      <a:pt x="1" y="54025"/>
                      <a:pt x="5506" y="56163"/>
                      <a:pt x="9622" y="56885"/>
                    </a:cubicBezTo>
                    <a:cubicBezTo>
                      <a:pt x="10421" y="57011"/>
                      <a:pt x="11147" y="57056"/>
                      <a:pt x="11839" y="57056"/>
                    </a:cubicBezTo>
                    <a:cubicBezTo>
                      <a:pt x="13590" y="57056"/>
                      <a:pt x="15124" y="56766"/>
                      <a:pt x="17081" y="56766"/>
                    </a:cubicBezTo>
                    <a:cubicBezTo>
                      <a:pt x="17297" y="56766"/>
                      <a:pt x="17519" y="56770"/>
                      <a:pt x="17746" y="56778"/>
                    </a:cubicBezTo>
                    <a:cubicBezTo>
                      <a:pt x="17746" y="56778"/>
                      <a:pt x="25496" y="72091"/>
                      <a:pt x="38431" y="73160"/>
                    </a:cubicBezTo>
                    <a:cubicBezTo>
                      <a:pt x="39211" y="73225"/>
                      <a:pt x="39979" y="73255"/>
                      <a:pt x="40734" y="73255"/>
                    </a:cubicBezTo>
                    <a:cubicBezTo>
                      <a:pt x="52509" y="73255"/>
                      <a:pt x="61314" y="65814"/>
                      <a:pt x="66839" y="62951"/>
                    </a:cubicBezTo>
                    <a:cubicBezTo>
                      <a:pt x="72719" y="59931"/>
                      <a:pt x="73093" y="52956"/>
                      <a:pt x="73307" y="44912"/>
                    </a:cubicBezTo>
                    <a:cubicBezTo>
                      <a:pt x="73494" y="36868"/>
                      <a:pt x="78705" y="18775"/>
                      <a:pt x="77342" y="13751"/>
                    </a:cubicBezTo>
                    <a:cubicBezTo>
                      <a:pt x="75952" y="8753"/>
                      <a:pt x="73921" y="7925"/>
                      <a:pt x="64995" y="3755"/>
                    </a:cubicBezTo>
                    <a:cubicBezTo>
                      <a:pt x="61475" y="2119"/>
                      <a:pt x="55266" y="1"/>
                      <a:pt x="50012" y="1"/>
                    </a:cubicBezTo>
                    <a:close/>
                  </a:path>
                </a:pathLst>
              </a:custGeom>
              <a:solidFill>
                <a:schemeClr val="l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2009589" y="2887406"/>
                <a:ext cx="237929" cy="792108"/>
              </a:xfrm>
              <a:custGeom>
                <a:rect b="b" l="l" r="r" t="t"/>
                <a:pathLst>
                  <a:path extrusionOk="0" h="45380" w="13631">
                    <a:moveTo>
                      <a:pt x="6602" y="0"/>
                    </a:moveTo>
                    <a:cubicBezTo>
                      <a:pt x="6442" y="11038"/>
                      <a:pt x="1" y="22984"/>
                      <a:pt x="1" y="22984"/>
                    </a:cubicBezTo>
                    <a:cubicBezTo>
                      <a:pt x="2433" y="26324"/>
                      <a:pt x="8286" y="45379"/>
                      <a:pt x="8286" y="45379"/>
                    </a:cubicBezTo>
                    <a:cubicBezTo>
                      <a:pt x="8286" y="45379"/>
                      <a:pt x="10023" y="17639"/>
                      <a:pt x="10290" y="12989"/>
                    </a:cubicBezTo>
                    <a:cubicBezTo>
                      <a:pt x="10557" y="8339"/>
                      <a:pt x="13631" y="3288"/>
                      <a:pt x="13631" y="3288"/>
                    </a:cubicBezTo>
                    <a:cubicBezTo>
                      <a:pt x="11626" y="1497"/>
                      <a:pt x="9248" y="562"/>
                      <a:pt x="6602" y="0"/>
                    </a:cubicBezTo>
                    <a:close/>
                  </a:path>
                </a:pathLst>
              </a:custGeom>
              <a:solidFill>
                <a:schemeClr val="accen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1360717" y="2877108"/>
                <a:ext cx="149764" cy="823509"/>
              </a:xfrm>
              <a:custGeom>
                <a:rect b="b" l="l" r="r" t="t"/>
                <a:pathLst>
                  <a:path extrusionOk="0" h="47179" w="8580">
                    <a:moveTo>
                      <a:pt x="8161" y="0"/>
                    </a:moveTo>
                    <a:cubicBezTo>
                      <a:pt x="8037" y="0"/>
                      <a:pt x="7917" y="59"/>
                      <a:pt x="7831" y="163"/>
                    </a:cubicBezTo>
                    <a:cubicBezTo>
                      <a:pt x="5800" y="2835"/>
                      <a:pt x="3689" y="17213"/>
                      <a:pt x="3502" y="18496"/>
                    </a:cubicBezTo>
                    <a:cubicBezTo>
                      <a:pt x="3074" y="19138"/>
                      <a:pt x="1" y="24108"/>
                      <a:pt x="1337" y="27315"/>
                    </a:cubicBezTo>
                    <a:cubicBezTo>
                      <a:pt x="1765" y="28277"/>
                      <a:pt x="2219" y="29159"/>
                      <a:pt x="2646" y="30015"/>
                    </a:cubicBezTo>
                    <a:cubicBezTo>
                      <a:pt x="3609" y="31992"/>
                      <a:pt x="4464" y="33703"/>
                      <a:pt x="4464" y="35413"/>
                    </a:cubicBezTo>
                    <a:cubicBezTo>
                      <a:pt x="4464" y="37818"/>
                      <a:pt x="589" y="46611"/>
                      <a:pt x="535" y="46718"/>
                    </a:cubicBezTo>
                    <a:cubicBezTo>
                      <a:pt x="535" y="46718"/>
                      <a:pt x="535" y="46744"/>
                      <a:pt x="535" y="46744"/>
                    </a:cubicBezTo>
                    <a:cubicBezTo>
                      <a:pt x="482" y="46931"/>
                      <a:pt x="589" y="47119"/>
                      <a:pt x="749" y="47172"/>
                    </a:cubicBezTo>
                    <a:lnTo>
                      <a:pt x="909" y="47172"/>
                    </a:lnTo>
                    <a:cubicBezTo>
                      <a:pt x="935" y="47176"/>
                      <a:pt x="961" y="47179"/>
                      <a:pt x="987" y="47179"/>
                    </a:cubicBezTo>
                    <a:cubicBezTo>
                      <a:pt x="1120" y="47179"/>
                      <a:pt x="1243" y="47119"/>
                      <a:pt x="1310" y="46985"/>
                    </a:cubicBezTo>
                    <a:cubicBezTo>
                      <a:pt x="1444" y="46611"/>
                      <a:pt x="5239" y="37952"/>
                      <a:pt x="5239" y="35413"/>
                    </a:cubicBezTo>
                    <a:cubicBezTo>
                      <a:pt x="5239" y="33569"/>
                      <a:pt x="4357" y="31805"/>
                      <a:pt x="3341" y="29747"/>
                    </a:cubicBezTo>
                    <a:cubicBezTo>
                      <a:pt x="2914" y="28892"/>
                      <a:pt x="2486" y="28010"/>
                      <a:pt x="2085" y="27075"/>
                    </a:cubicBezTo>
                    <a:cubicBezTo>
                      <a:pt x="802" y="24055"/>
                      <a:pt x="4197" y="18844"/>
                      <a:pt x="4197" y="18790"/>
                    </a:cubicBezTo>
                    <a:cubicBezTo>
                      <a:pt x="4223" y="18737"/>
                      <a:pt x="4250" y="18710"/>
                      <a:pt x="4250" y="18656"/>
                    </a:cubicBezTo>
                    <a:cubicBezTo>
                      <a:pt x="4277" y="18496"/>
                      <a:pt x="6495" y="3156"/>
                      <a:pt x="8473" y="564"/>
                    </a:cubicBezTo>
                    <a:cubicBezTo>
                      <a:pt x="8473" y="564"/>
                      <a:pt x="8473" y="537"/>
                      <a:pt x="8473" y="537"/>
                    </a:cubicBezTo>
                    <a:cubicBezTo>
                      <a:pt x="8579" y="377"/>
                      <a:pt x="8526" y="163"/>
                      <a:pt x="8366" y="56"/>
                    </a:cubicBezTo>
                    <a:cubicBezTo>
                      <a:pt x="8299" y="18"/>
                      <a:pt x="8230" y="0"/>
                      <a:pt x="81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1321531" y="3743870"/>
                <a:ext cx="142764" cy="56921"/>
              </a:xfrm>
              <a:custGeom>
                <a:rect b="b" l="l" r="r" t="t"/>
                <a:pathLst>
                  <a:path extrusionOk="0" h="3261" w="8179">
                    <a:moveTo>
                      <a:pt x="1" y="0"/>
                    </a:moveTo>
                    <a:lnTo>
                      <a:pt x="1" y="0"/>
                    </a:lnTo>
                    <a:cubicBezTo>
                      <a:pt x="1" y="1"/>
                      <a:pt x="4678" y="2539"/>
                      <a:pt x="8179" y="3261"/>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1403639" y="3837639"/>
                <a:ext cx="80712" cy="15395"/>
              </a:xfrm>
              <a:custGeom>
                <a:rect b="b" l="l" r="r" t="t"/>
                <a:pathLst>
                  <a:path extrusionOk="0" h="882" w="4624">
                    <a:moveTo>
                      <a:pt x="0" y="0"/>
                    </a:moveTo>
                    <a:cubicBezTo>
                      <a:pt x="1497" y="508"/>
                      <a:pt x="3047" y="802"/>
                      <a:pt x="4624" y="88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1332266" y="3776057"/>
                <a:ext cx="142293" cy="58317"/>
              </a:xfrm>
              <a:custGeom>
                <a:rect b="b" l="l" r="r" t="t"/>
                <a:pathLst>
                  <a:path extrusionOk="0" h="3341" w="8152">
                    <a:moveTo>
                      <a:pt x="1" y="0"/>
                    </a:moveTo>
                    <a:lnTo>
                      <a:pt x="1" y="0"/>
                    </a:lnTo>
                    <a:cubicBezTo>
                      <a:pt x="2486" y="1577"/>
                      <a:pt x="5239" y="2726"/>
                      <a:pt x="8152" y="3341"/>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1636873" y="2834221"/>
                <a:ext cx="103107" cy="128312"/>
              </a:xfrm>
              <a:custGeom>
                <a:rect b="b" l="l" r="r" t="t"/>
                <a:pathLst>
                  <a:path extrusionOk="0" h="7351" w="5907">
                    <a:moveTo>
                      <a:pt x="4357" y="1"/>
                    </a:moveTo>
                    <a:lnTo>
                      <a:pt x="642" y="402"/>
                    </a:lnTo>
                    <a:lnTo>
                      <a:pt x="1" y="2593"/>
                    </a:lnTo>
                    <a:lnTo>
                      <a:pt x="5907" y="7350"/>
                    </a:lnTo>
                    <a:lnTo>
                      <a:pt x="5880" y="883"/>
                    </a:lnTo>
                    <a:lnTo>
                      <a:pt x="4357" y="1"/>
                    </a:lnTo>
                    <a:close/>
                  </a:path>
                </a:pathLst>
              </a:custGeom>
              <a:solidFill>
                <a:schemeClr val="accen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950211" y="3881940"/>
                <a:ext cx="14959" cy="1885"/>
              </a:xfrm>
              <a:custGeom>
                <a:rect b="b" l="l" r="r" t="t"/>
                <a:pathLst>
                  <a:path extrusionOk="0" h="108" w="857">
                    <a:moveTo>
                      <a:pt x="856" y="108"/>
                    </a:moveTo>
                    <a:lnTo>
                      <a:pt x="1" y="1"/>
                    </a:lnTo>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1619627" y="2261854"/>
                <a:ext cx="563989" cy="629759"/>
              </a:xfrm>
              <a:custGeom>
                <a:rect b="b" l="l" r="r" t="t"/>
                <a:pathLst>
                  <a:path extrusionOk="0" h="36079" w="32311">
                    <a:moveTo>
                      <a:pt x="10022" y="0"/>
                    </a:moveTo>
                    <a:cubicBezTo>
                      <a:pt x="7002" y="81"/>
                      <a:pt x="4196" y="1604"/>
                      <a:pt x="2459" y="4116"/>
                    </a:cubicBezTo>
                    <a:cubicBezTo>
                      <a:pt x="481" y="6842"/>
                      <a:pt x="641" y="10022"/>
                      <a:pt x="481" y="13176"/>
                    </a:cubicBezTo>
                    <a:cubicBezTo>
                      <a:pt x="321" y="16329"/>
                      <a:pt x="0" y="19830"/>
                      <a:pt x="695" y="22984"/>
                    </a:cubicBezTo>
                    <a:cubicBezTo>
                      <a:pt x="1603" y="27206"/>
                      <a:pt x="5933" y="36079"/>
                      <a:pt x="11171" y="36079"/>
                    </a:cubicBezTo>
                    <a:cubicBezTo>
                      <a:pt x="15928" y="36079"/>
                      <a:pt x="24400" y="29585"/>
                      <a:pt x="27286" y="25763"/>
                    </a:cubicBezTo>
                    <a:cubicBezTo>
                      <a:pt x="27927" y="25549"/>
                      <a:pt x="28542" y="25255"/>
                      <a:pt x="29050" y="24828"/>
                    </a:cubicBezTo>
                    <a:cubicBezTo>
                      <a:pt x="30146" y="23973"/>
                      <a:pt x="32310" y="22583"/>
                      <a:pt x="32150" y="19750"/>
                    </a:cubicBezTo>
                    <a:lnTo>
                      <a:pt x="32150" y="19750"/>
                    </a:lnTo>
                    <a:cubicBezTo>
                      <a:pt x="31239" y="20190"/>
                      <a:pt x="30476" y="20380"/>
                      <a:pt x="29837" y="20380"/>
                    </a:cubicBezTo>
                    <a:cubicBezTo>
                      <a:pt x="27103" y="20380"/>
                      <a:pt x="26655" y="16894"/>
                      <a:pt x="26698" y="14619"/>
                    </a:cubicBezTo>
                    <a:cubicBezTo>
                      <a:pt x="26752" y="14592"/>
                      <a:pt x="26778" y="14539"/>
                      <a:pt x="26805" y="14485"/>
                    </a:cubicBezTo>
                    <a:cubicBezTo>
                      <a:pt x="27152" y="13202"/>
                      <a:pt x="26805" y="6788"/>
                      <a:pt x="22743" y="4223"/>
                    </a:cubicBezTo>
                    <a:cubicBezTo>
                      <a:pt x="19162" y="1951"/>
                      <a:pt x="14431" y="0"/>
                      <a:pt x="10022" y="0"/>
                    </a:cubicBezTo>
                    <a:close/>
                  </a:path>
                </a:pathLst>
              </a:custGeom>
              <a:solidFill>
                <a:schemeClr val="lt1"/>
              </a:solidFill>
              <a:ln cap="flat" cmpd="sng" w="867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1700322" y="2172152"/>
                <a:ext cx="645154" cy="445364"/>
              </a:xfrm>
              <a:custGeom>
                <a:rect b="b" l="l" r="r" t="t"/>
                <a:pathLst>
                  <a:path extrusionOk="0" h="25515" w="36961">
                    <a:moveTo>
                      <a:pt x="10497" y="0"/>
                    </a:moveTo>
                    <a:cubicBezTo>
                      <a:pt x="5052" y="0"/>
                      <a:pt x="1024" y="3120"/>
                      <a:pt x="0" y="7251"/>
                    </a:cubicBezTo>
                    <a:cubicBezTo>
                      <a:pt x="0" y="7251"/>
                      <a:pt x="2523" y="5848"/>
                      <a:pt x="4746" y="5848"/>
                    </a:cubicBezTo>
                    <a:cubicBezTo>
                      <a:pt x="5799" y="5848"/>
                      <a:pt x="6785" y="6163"/>
                      <a:pt x="7403" y="7090"/>
                    </a:cubicBezTo>
                    <a:cubicBezTo>
                      <a:pt x="9111" y="9688"/>
                      <a:pt x="16405" y="25514"/>
                      <a:pt x="24724" y="25514"/>
                    </a:cubicBezTo>
                    <a:cubicBezTo>
                      <a:pt x="25648" y="25514"/>
                      <a:pt x="26584" y="25319"/>
                      <a:pt x="27527" y="24889"/>
                    </a:cubicBezTo>
                    <a:cubicBezTo>
                      <a:pt x="36961" y="20586"/>
                      <a:pt x="27447" y="6449"/>
                      <a:pt x="18307" y="1959"/>
                    </a:cubicBezTo>
                    <a:cubicBezTo>
                      <a:pt x="15522" y="595"/>
                      <a:pt x="12874" y="0"/>
                      <a:pt x="10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1778223" y="3428930"/>
                <a:ext cx="286908" cy="129760"/>
              </a:xfrm>
              <a:custGeom>
                <a:rect b="b" l="l" r="r" t="t"/>
                <a:pathLst>
                  <a:path extrusionOk="0" h="7434" w="16437">
                    <a:moveTo>
                      <a:pt x="473" y="0"/>
                    </a:moveTo>
                    <a:cubicBezTo>
                      <a:pt x="396" y="0"/>
                      <a:pt x="315" y="20"/>
                      <a:pt x="241" y="58"/>
                    </a:cubicBezTo>
                    <a:cubicBezTo>
                      <a:pt x="241" y="58"/>
                      <a:pt x="214" y="58"/>
                      <a:pt x="214" y="84"/>
                    </a:cubicBezTo>
                    <a:cubicBezTo>
                      <a:pt x="54" y="164"/>
                      <a:pt x="0" y="378"/>
                      <a:pt x="107" y="539"/>
                    </a:cubicBezTo>
                    <a:cubicBezTo>
                      <a:pt x="4330" y="4868"/>
                      <a:pt x="10049" y="7327"/>
                      <a:pt x="16089" y="7434"/>
                    </a:cubicBezTo>
                    <a:cubicBezTo>
                      <a:pt x="16276" y="7434"/>
                      <a:pt x="16436" y="7273"/>
                      <a:pt x="16436" y="7059"/>
                    </a:cubicBezTo>
                    <a:cubicBezTo>
                      <a:pt x="16436" y="6872"/>
                      <a:pt x="16276" y="6712"/>
                      <a:pt x="16089" y="6712"/>
                    </a:cubicBezTo>
                    <a:cubicBezTo>
                      <a:pt x="10289" y="6605"/>
                      <a:pt x="4784" y="4227"/>
                      <a:pt x="722" y="84"/>
                    </a:cubicBezTo>
                    <a:cubicBezTo>
                      <a:pt x="650" y="27"/>
                      <a:pt x="563" y="0"/>
                      <a:pt x="4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0"/>
              <p:cNvSpPr/>
              <p:nvPr/>
            </p:nvSpPr>
            <p:spPr>
              <a:xfrm>
                <a:off x="763163" y="2698560"/>
                <a:ext cx="1395265" cy="1155888"/>
              </a:xfrm>
              <a:custGeom>
                <a:rect b="b" l="l" r="r" t="t"/>
                <a:pathLst>
                  <a:path extrusionOk="0" h="66221" w="79935">
                    <a:moveTo>
                      <a:pt x="45336" y="1"/>
                    </a:moveTo>
                    <a:cubicBezTo>
                      <a:pt x="42708" y="1"/>
                      <a:pt x="38350" y="6891"/>
                      <a:pt x="38350" y="6891"/>
                    </a:cubicBezTo>
                    <a:cubicBezTo>
                      <a:pt x="38350" y="6891"/>
                      <a:pt x="16997" y="16271"/>
                      <a:pt x="7750" y="31558"/>
                    </a:cubicBezTo>
                    <a:cubicBezTo>
                      <a:pt x="7750" y="31558"/>
                      <a:pt x="6227" y="30684"/>
                      <a:pt x="4658" y="30684"/>
                    </a:cubicBezTo>
                    <a:cubicBezTo>
                      <a:pt x="3681" y="30684"/>
                      <a:pt x="2687" y="31023"/>
                      <a:pt x="2031" y="32119"/>
                    </a:cubicBezTo>
                    <a:cubicBezTo>
                      <a:pt x="0" y="35433"/>
                      <a:pt x="8258" y="39014"/>
                      <a:pt x="8258" y="39014"/>
                    </a:cubicBezTo>
                    <a:cubicBezTo>
                      <a:pt x="8258" y="39014"/>
                      <a:pt x="11893" y="58229"/>
                      <a:pt x="32578" y="66220"/>
                    </a:cubicBezTo>
                    <a:lnTo>
                      <a:pt x="79934" y="57668"/>
                    </a:lnTo>
                    <a:cubicBezTo>
                      <a:pt x="79934" y="57668"/>
                      <a:pt x="76513" y="26240"/>
                      <a:pt x="47570" y="8762"/>
                    </a:cubicBezTo>
                    <a:cubicBezTo>
                      <a:pt x="47570" y="8762"/>
                      <a:pt x="48239" y="798"/>
                      <a:pt x="45700" y="49"/>
                    </a:cubicBezTo>
                    <a:cubicBezTo>
                      <a:pt x="45583" y="16"/>
                      <a:pt x="45461" y="1"/>
                      <a:pt x="45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0"/>
              <p:cNvSpPr/>
              <p:nvPr/>
            </p:nvSpPr>
            <p:spPr>
              <a:xfrm>
                <a:off x="763163" y="2686813"/>
                <a:ext cx="1395265" cy="1167635"/>
              </a:xfrm>
              <a:custGeom>
                <a:rect b="b" l="l" r="r" t="t"/>
                <a:pathLst>
                  <a:path extrusionOk="0" fill="none" h="66894" w="79935">
                    <a:moveTo>
                      <a:pt x="79934" y="58341"/>
                    </a:moveTo>
                    <a:cubicBezTo>
                      <a:pt x="79934" y="58341"/>
                      <a:pt x="76513" y="26913"/>
                      <a:pt x="47570" y="9435"/>
                    </a:cubicBezTo>
                    <a:cubicBezTo>
                      <a:pt x="47570" y="9435"/>
                      <a:pt x="48239" y="1471"/>
                      <a:pt x="45700" y="722"/>
                    </a:cubicBezTo>
                    <a:cubicBezTo>
                      <a:pt x="43134" y="1"/>
                      <a:pt x="38350" y="7564"/>
                      <a:pt x="38350" y="7564"/>
                    </a:cubicBezTo>
                    <a:cubicBezTo>
                      <a:pt x="38350" y="7564"/>
                      <a:pt x="16997" y="16944"/>
                      <a:pt x="7750" y="32231"/>
                    </a:cubicBezTo>
                    <a:cubicBezTo>
                      <a:pt x="7750" y="32231"/>
                      <a:pt x="3742" y="29933"/>
                      <a:pt x="2031" y="32792"/>
                    </a:cubicBezTo>
                    <a:cubicBezTo>
                      <a:pt x="0" y="36106"/>
                      <a:pt x="8258" y="39687"/>
                      <a:pt x="8258" y="39687"/>
                    </a:cubicBezTo>
                    <a:cubicBezTo>
                      <a:pt x="8258" y="39687"/>
                      <a:pt x="11893" y="58902"/>
                      <a:pt x="32578" y="66893"/>
                    </a:cubicBezTo>
                  </a:path>
                </a:pathLst>
              </a:custGeom>
              <a:noFill/>
              <a:ln cap="flat"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1254364" y="2941569"/>
                <a:ext cx="1196069" cy="986487"/>
              </a:xfrm>
              <a:custGeom>
                <a:rect b="b" l="l" r="r" t="t"/>
                <a:pathLst>
                  <a:path extrusionOk="0" h="56516" w="68523">
                    <a:moveTo>
                      <a:pt x="57471" y="1"/>
                    </a:moveTo>
                    <a:cubicBezTo>
                      <a:pt x="55471" y="1"/>
                      <a:pt x="52605" y="4447"/>
                      <a:pt x="52247" y="20202"/>
                    </a:cubicBezTo>
                    <a:lnTo>
                      <a:pt x="51873" y="40352"/>
                    </a:lnTo>
                    <a:cubicBezTo>
                      <a:pt x="51873" y="40512"/>
                      <a:pt x="51793" y="40619"/>
                      <a:pt x="51660" y="40700"/>
                    </a:cubicBezTo>
                    <a:cubicBezTo>
                      <a:pt x="50109" y="41475"/>
                      <a:pt x="39794" y="46579"/>
                      <a:pt x="33834" y="48102"/>
                    </a:cubicBezTo>
                    <a:cubicBezTo>
                      <a:pt x="30253" y="49064"/>
                      <a:pt x="26565" y="49626"/>
                      <a:pt x="22877" y="49706"/>
                    </a:cubicBezTo>
                    <a:cubicBezTo>
                      <a:pt x="22289" y="49706"/>
                      <a:pt x="19723" y="45964"/>
                      <a:pt x="18360" y="44708"/>
                    </a:cubicBezTo>
                    <a:cubicBezTo>
                      <a:pt x="16997" y="43452"/>
                      <a:pt x="15875" y="43426"/>
                      <a:pt x="13390" y="42276"/>
                    </a:cubicBezTo>
                    <a:cubicBezTo>
                      <a:pt x="11079" y="41236"/>
                      <a:pt x="9630" y="40754"/>
                      <a:pt x="8965" y="40754"/>
                    </a:cubicBezTo>
                    <a:cubicBezTo>
                      <a:pt x="8623" y="40754"/>
                      <a:pt x="8489" y="40882"/>
                      <a:pt x="8552" y="41127"/>
                    </a:cubicBezTo>
                    <a:cubicBezTo>
                      <a:pt x="8766" y="41849"/>
                      <a:pt x="8953" y="42544"/>
                      <a:pt x="10717" y="43452"/>
                    </a:cubicBezTo>
                    <a:cubicBezTo>
                      <a:pt x="12214" y="44201"/>
                      <a:pt x="13283" y="44842"/>
                      <a:pt x="13577" y="45002"/>
                    </a:cubicBezTo>
                    <a:cubicBezTo>
                      <a:pt x="13630" y="45056"/>
                      <a:pt x="13684" y="45109"/>
                      <a:pt x="13710" y="45163"/>
                    </a:cubicBezTo>
                    <a:cubicBezTo>
                      <a:pt x="13834" y="45410"/>
                      <a:pt x="13660" y="45703"/>
                      <a:pt x="13401" y="45703"/>
                    </a:cubicBezTo>
                    <a:cubicBezTo>
                      <a:pt x="13380" y="45703"/>
                      <a:pt x="13358" y="45701"/>
                      <a:pt x="13336" y="45697"/>
                    </a:cubicBezTo>
                    <a:cubicBezTo>
                      <a:pt x="12027" y="45537"/>
                      <a:pt x="9301" y="45163"/>
                      <a:pt x="7964" y="44895"/>
                    </a:cubicBezTo>
                    <a:cubicBezTo>
                      <a:pt x="6361" y="44575"/>
                      <a:pt x="2459" y="42143"/>
                      <a:pt x="1791" y="41742"/>
                    </a:cubicBezTo>
                    <a:cubicBezTo>
                      <a:pt x="1738" y="41715"/>
                      <a:pt x="1657" y="41688"/>
                      <a:pt x="1577" y="41688"/>
                    </a:cubicBezTo>
                    <a:cubicBezTo>
                      <a:pt x="1176" y="41715"/>
                      <a:pt x="0" y="41929"/>
                      <a:pt x="1150" y="43719"/>
                    </a:cubicBezTo>
                    <a:cubicBezTo>
                      <a:pt x="2192" y="45323"/>
                      <a:pt x="4811" y="48450"/>
                      <a:pt x="5800" y="49358"/>
                    </a:cubicBezTo>
                    <a:cubicBezTo>
                      <a:pt x="5826" y="49358"/>
                      <a:pt x="5826" y="49385"/>
                      <a:pt x="5826" y="49385"/>
                    </a:cubicBezTo>
                    <a:cubicBezTo>
                      <a:pt x="6227" y="49706"/>
                      <a:pt x="6655" y="50027"/>
                      <a:pt x="7083" y="50347"/>
                    </a:cubicBezTo>
                    <a:cubicBezTo>
                      <a:pt x="7387" y="50550"/>
                      <a:pt x="7209" y="51019"/>
                      <a:pt x="6870" y="51019"/>
                    </a:cubicBezTo>
                    <a:cubicBezTo>
                      <a:pt x="6852" y="51019"/>
                      <a:pt x="6834" y="51018"/>
                      <a:pt x="6815" y="51015"/>
                    </a:cubicBezTo>
                    <a:cubicBezTo>
                      <a:pt x="6496" y="50968"/>
                      <a:pt x="6180" y="50938"/>
                      <a:pt x="5913" y="50938"/>
                    </a:cubicBezTo>
                    <a:cubicBezTo>
                      <a:pt x="5422" y="50938"/>
                      <a:pt x="5100" y="51042"/>
                      <a:pt x="5239" y="51336"/>
                    </a:cubicBezTo>
                    <a:cubicBezTo>
                      <a:pt x="5613" y="52245"/>
                      <a:pt x="7964" y="52592"/>
                      <a:pt x="10904" y="53848"/>
                    </a:cubicBezTo>
                    <a:cubicBezTo>
                      <a:pt x="13844" y="55104"/>
                      <a:pt x="20525" y="55265"/>
                      <a:pt x="24240" y="55799"/>
                    </a:cubicBezTo>
                    <a:cubicBezTo>
                      <a:pt x="28249" y="56275"/>
                      <a:pt x="32287" y="56515"/>
                      <a:pt x="36324" y="56515"/>
                    </a:cubicBezTo>
                    <a:cubicBezTo>
                      <a:pt x="39096" y="56515"/>
                      <a:pt x="41868" y="56402"/>
                      <a:pt x="44631" y="56173"/>
                    </a:cubicBezTo>
                    <a:cubicBezTo>
                      <a:pt x="52461" y="55425"/>
                      <a:pt x="64220" y="50641"/>
                      <a:pt x="66385" y="49011"/>
                    </a:cubicBezTo>
                    <a:cubicBezTo>
                      <a:pt x="68523" y="47408"/>
                      <a:pt x="67160" y="29341"/>
                      <a:pt x="66572" y="25226"/>
                    </a:cubicBezTo>
                    <a:cubicBezTo>
                      <a:pt x="65984" y="21110"/>
                      <a:pt x="64808" y="13440"/>
                      <a:pt x="64033" y="9832"/>
                    </a:cubicBezTo>
                    <a:cubicBezTo>
                      <a:pt x="63231" y="6224"/>
                      <a:pt x="60105" y="1254"/>
                      <a:pt x="58154" y="185"/>
                    </a:cubicBezTo>
                    <a:cubicBezTo>
                      <a:pt x="57943" y="66"/>
                      <a:pt x="57713" y="1"/>
                      <a:pt x="57471" y="1"/>
                    </a:cubicBezTo>
                    <a:close/>
                  </a:path>
                </a:pathLst>
              </a:custGeom>
              <a:solidFill>
                <a:schemeClr val="lt1"/>
              </a:solidFill>
              <a:ln cap="rnd" cmpd="sng" w="9525">
                <a:solidFill>
                  <a:schemeClr val="dk1"/>
                </a:solidFill>
                <a:prstDash val="solid"/>
                <a:miter lim="2672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0"/>
              <p:cNvSpPr/>
              <p:nvPr/>
            </p:nvSpPr>
            <p:spPr>
              <a:xfrm>
                <a:off x="879308" y="3350278"/>
                <a:ext cx="410053" cy="389718"/>
              </a:xfrm>
              <a:custGeom>
                <a:rect b="b" l="l" r="r" t="t"/>
                <a:pathLst>
                  <a:path extrusionOk="0" h="22327" w="23492">
                    <a:moveTo>
                      <a:pt x="18600" y="0"/>
                    </a:moveTo>
                    <a:cubicBezTo>
                      <a:pt x="18367" y="0"/>
                      <a:pt x="18133" y="110"/>
                      <a:pt x="17987" y="341"/>
                    </a:cubicBezTo>
                    <a:cubicBezTo>
                      <a:pt x="16624" y="2452"/>
                      <a:pt x="14539" y="4751"/>
                      <a:pt x="12936" y="6434"/>
                    </a:cubicBezTo>
                    <a:cubicBezTo>
                      <a:pt x="12781" y="6596"/>
                      <a:pt x="12596" y="6665"/>
                      <a:pt x="12416" y="6665"/>
                    </a:cubicBezTo>
                    <a:cubicBezTo>
                      <a:pt x="11913" y="6665"/>
                      <a:pt x="11445" y="6123"/>
                      <a:pt x="11760" y="5552"/>
                    </a:cubicBezTo>
                    <a:cubicBezTo>
                      <a:pt x="12405" y="4350"/>
                      <a:pt x="12457" y="2999"/>
                      <a:pt x="11360" y="2999"/>
                    </a:cubicBezTo>
                    <a:cubicBezTo>
                      <a:pt x="11140" y="2999"/>
                      <a:pt x="10874" y="3053"/>
                      <a:pt x="10557" y="3174"/>
                    </a:cubicBezTo>
                    <a:cubicBezTo>
                      <a:pt x="7510" y="4323"/>
                      <a:pt x="2459" y="13463"/>
                      <a:pt x="2459" y="13463"/>
                    </a:cubicBezTo>
                    <a:cubicBezTo>
                      <a:pt x="1" y="16723"/>
                      <a:pt x="1551" y="20999"/>
                      <a:pt x="7029" y="22175"/>
                    </a:cubicBezTo>
                    <a:cubicBezTo>
                      <a:pt x="7507" y="22278"/>
                      <a:pt x="7986" y="22327"/>
                      <a:pt x="8466" y="22327"/>
                    </a:cubicBezTo>
                    <a:cubicBezTo>
                      <a:pt x="13455" y="22327"/>
                      <a:pt x="18405" y="17049"/>
                      <a:pt x="20819" y="12928"/>
                    </a:cubicBezTo>
                    <a:cubicBezTo>
                      <a:pt x="23492" y="8439"/>
                      <a:pt x="20846" y="5766"/>
                      <a:pt x="20846" y="5766"/>
                    </a:cubicBezTo>
                    <a:lnTo>
                      <a:pt x="20606" y="5766"/>
                    </a:lnTo>
                    <a:cubicBezTo>
                      <a:pt x="21274" y="2987"/>
                      <a:pt x="20312" y="1971"/>
                      <a:pt x="19911" y="1677"/>
                    </a:cubicBezTo>
                    <a:cubicBezTo>
                      <a:pt x="19804" y="1597"/>
                      <a:pt x="19697" y="1490"/>
                      <a:pt x="19643" y="1357"/>
                    </a:cubicBezTo>
                    <a:lnTo>
                      <a:pt x="19269" y="448"/>
                    </a:lnTo>
                    <a:cubicBezTo>
                      <a:pt x="19153" y="157"/>
                      <a:pt x="18878" y="0"/>
                      <a:pt x="1860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2" name="Google Shape;1262;p40"/>
            <p:cNvSpPr/>
            <p:nvPr/>
          </p:nvSpPr>
          <p:spPr>
            <a:xfrm flipH="1">
              <a:off x="1876035" y="1278475"/>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40"/>
          <p:cNvSpPr/>
          <p:nvPr/>
        </p:nvSpPr>
        <p:spPr>
          <a:xfrm>
            <a:off x="3489943" y="889151"/>
            <a:ext cx="2299027" cy="184868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txBox="1"/>
          <p:nvPr>
            <p:ph type="title"/>
          </p:nvPr>
        </p:nvSpPr>
        <p:spPr>
          <a:xfrm>
            <a:off x="3489950" y="2318950"/>
            <a:ext cx="56541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a:t>
            </a:r>
            <a:r>
              <a:rPr lang="en"/>
              <a:t>et</a:t>
            </a:r>
            <a:endParaRPr/>
          </a:p>
        </p:txBody>
      </p:sp>
      <p:sp>
        <p:nvSpPr>
          <p:cNvPr id="1265" name="Google Shape;1265;p40"/>
          <p:cNvSpPr txBox="1"/>
          <p:nvPr>
            <p:ph idx="2" type="title"/>
          </p:nvPr>
        </p:nvSpPr>
        <p:spPr>
          <a:xfrm>
            <a:off x="3907975" y="1278475"/>
            <a:ext cx="17448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41"/>
          <p:cNvSpPr txBox="1"/>
          <p:nvPr>
            <p:ph type="title"/>
          </p:nvPr>
        </p:nvSpPr>
        <p:spPr>
          <a:xfrm>
            <a:off x="949500" y="153017"/>
            <a:ext cx="4045200" cy="93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sz="2800">
              <a:solidFill>
                <a:schemeClr val="accent2"/>
              </a:solidFill>
            </a:endParaRPr>
          </a:p>
        </p:txBody>
      </p:sp>
      <p:grpSp>
        <p:nvGrpSpPr>
          <p:cNvPr id="1271" name="Google Shape;1271;p41"/>
          <p:cNvGrpSpPr/>
          <p:nvPr/>
        </p:nvGrpSpPr>
        <p:grpSpPr>
          <a:xfrm>
            <a:off x="3404831" y="4245983"/>
            <a:ext cx="1173064" cy="671136"/>
            <a:chOff x="3404831" y="4245983"/>
            <a:chExt cx="1173064" cy="671136"/>
          </a:xfrm>
        </p:grpSpPr>
        <p:sp>
          <p:nvSpPr>
            <p:cNvPr id="1272" name="Google Shape;1272;p41"/>
            <p:cNvSpPr/>
            <p:nvPr/>
          </p:nvSpPr>
          <p:spPr>
            <a:xfrm>
              <a:off x="4484663" y="4245983"/>
              <a:ext cx="93231" cy="93173"/>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41"/>
            <p:cNvGrpSpPr/>
            <p:nvPr/>
          </p:nvGrpSpPr>
          <p:grpSpPr>
            <a:xfrm>
              <a:off x="3966521" y="4823885"/>
              <a:ext cx="93234" cy="93234"/>
              <a:chOff x="7812545" y="194375"/>
              <a:chExt cx="105457" cy="105457"/>
            </a:xfrm>
          </p:grpSpPr>
          <p:sp>
            <p:nvSpPr>
              <p:cNvPr id="1274" name="Google Shape;1274;p4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1"/>
            <p:cNvGrpSpPr/>
            <p:nvPr/>
          </p:nvGrpSpPr>
          <p:grpSpPr>
            <a:xfrm flipH="1" rot="10800000">
              <a:off x="3404831" y="4329370"/>
              <a:ext cx="93224" cy="93255"/>
              <a:chOff x="7812545" y="194375"/>
              <a:chExt cx="105457" cy="105457"/>
            </a:xfrm>
          </p:grpSpPr>
          <p:sp>
            <p:nvSpPr>
              <p:cNvPr id="1279" name="Google Shape;1279;p41"/>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1"/>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1"/>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1"/>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83" name="Google Shape;1283;p41"/>
          <p:cNvPicPr preferRelativeResize="0"/>
          <p:nvPr/>
        </p:nvPicPr>
        <p:blipFill rotWithShape="1">
          <a:blip r:embed="rId3">
            <a:alphaModFix/>
          </a:blip>
          <a:srcRect b="89451" l="0" r="10080" t="0"/>
          <a:stretch/>
        </p:blipFill>
        <p:spPr>
          <a:xfrm>
            <a:off x="495300" y="1312950"/>
            <a:ext cx="7673075" cy="341775"/>
          </a:xfrm>
          <a:prstGeom prst="rect">
            <a:avLst/>
          </a:prstGeom>
          <a:noFill/>
          <a:ln>
            <a:noFill/>
          </a:ln>
        </p:spPr>
      </p:pic>
      <p:pic>
        <p:nvPicPr>
          <p:cNvPr id="1284" name="Google Shape;1284;p41"/>
          <p:cNvPicPr preferRelativeResize="0"/>
          <p:nvPr/>
        </p:nvPicPr>
        <p:blipFill rotWithShape="1">
          <a:blip r:embed="rId4">
            <a:alphaModFix/>
          </a:blip>
          <a:srcRect b="0" l="0" r="0" t="57211"/>
          <a:stretch/>
        </p:blipFill>
        <p:spPr>
          <a:xfrm>
            <a:off x="495300" y="1520825"/>
            <a:ext cx="8533400" cy="1386275"/>
          </a:xfrm>
          <a:prstGeom prst="rect">
            <a:avLst/>
          </a:prstGeom>
          <a:noFill/>
          <a:ln>
            <a:noFill/>
          </a:ln>
        </p:spPr>
      </p:pic>
      <p:pic>
        <p:nvPicPr>
          <p:cNvPr id="1285" name="Google Shape;1285;p41"/>
          <p:cNvPicPr preferRelativeResize="0"/>
          <p:nvPr/>
        </p:nvPicPr>
        <p:blipFill rotWithShape="1">
          <a:blip r:embed="rId5">
            <a:alphaModFix/>
          </a:blip>
          <a:srcRect b="91664" l="0" r="10329" t="0"/>
          <a:stretch/>
        </p:blipFill>
        <p:spPr>
          <a:xfrm>
            <a:off x="637725" y="3284925"/>
            <a:ext cx="7396751" cy="254075"/>
          </a:xfrm>
          <a:prstGeom prst="rect">
            <a:avLst/>
          </a:prstGeom>
          <a:noFill/>
          <a:ln>
            <a:noFill/>
          </a:ln>
        </p:spPr>
      </p:pic>
      <p:pic>
        <p:nvPicPr>
          <p:cNvPr id="1286" name="Google Shape;1286;p41"/>
          <p:cNvPicPr preferRelativeResize="0"/>
          <p:nvPr/>
        </p:nvPicPr>
        <p:blipFill rotWithShape="1">
          <a:blip r:embed="rId5">
            <a:alphaModFix/>
          </a:blip>
          <a:srcRect b="0" l="0" r="0" t="58847"/>
          <a:stretch/>
        </p:blipFill>
        <p:spPr>
          <a:xfrm>
            <a:off x="637725" y="3472050"/>
            <a:ext cx="8248650" cy="125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2"/>
          <p:cNvSpPr txBox="1"/>
          <p:nvPr>
            <p:ph type="title"/>
          </p:nvPr>
        </p:nvSpPr>
        <p:spPr>
          <a:xfrm>
            <a:off x="827750" y="466942"/>
            <a:ext cx="4045200" cy="93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this Dataset</a:t>
            </a:r>
            <a:endParaRPr/>
          </a:p>
        </p:txBody>
      </p:sp>
      <p:sp>
        <p:nvSpPr>
          <p:cNvPr id="1292" name="Google Shape;1292;p42"/>
          <p:cNvSpPr txBox="1"/>
          <p:nvPr/>
        </p:nvSpPr>
        <p:spPr>
          <a:xfrm>
            <a:off x="793250" y="1720075"/>
            <a:ext cx="698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Complete Dataset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Consistent Dataset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 Format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Data Variety</a:t>
            </a:r>
            <a:endParaRPr>
              <a:latin typeface="Lato"/>
              <a:ea typeface="Lato"/>
              <a:cs typeface="Lato"/>
              <a:sym typeface="Lato"/>
            </a:endParaRPr>
          </a:p>
        </p:txBody>
      </p:sp>
      <p:grpSp>
        <p:nvGrpSpPr>
          <p:cNvPr id="1293" name="Google Shape;1293;p42"/>
          <p:cNvGrpSpPr/>
          <p:nvPr/>
        </p:nvGrpSpPr>
        <p:grpSpPr>
          <a:xfrm>
            <a:off x="4568509" y="1401744"/>
            <a:ext cx="3999342" cy="3380179"/>
            <a:chOff x="6261725" y="2733900"/>
            <a:chExt cx="2196475" cy="1856425"/>
          </a:xfrm>
        </p:grpSpPr>
        <p:sp>
          <p:nvSpPr>
            <p:cNvPr id="1294" name="Google Shape;1294;p42"/>
            <p:cNvSpPr/>
            <p:nvPr/>
          </p:nvSpPr>
          <p:spPr>
            <a:xfrm>
              <a:off x="6261725" y="2798100"/>
              <a:ext cx="2196475" cy="1792175"/>
            </a:xfrm>
            <a:custGeom>
              <a:rect b="b" l="l" r="r" t="t"/>
              <a:pathLst>
                <a:path extrusionOk="0" h="71687" w="87859">
                  <a:moveTo>
                    <a:pt x="49496" y="1"/>
                  </a:moveTo>
                  <a:cubicBezTo>
                    <a:pt x="44980" y="1"/>
                    <a:pt x="40560" y="1120"/>
                    <a:pt x="36719" y="3943"/>
                  </a:cubicBezTo>
                  <a:cubicBezTo>
                    <a:pt x="31186" y="8018"/>
                    <a:pt x="28058" y="14544"/>
                    <a:pt x="23006" y="19100"/>
                  </a:cubicBezTo>
                  <a:cubicBezTo>
                    <a:pt x="20480" y="21371"/>
                    <a:pt x="17743" y="22108"/>
                    <a:pt x="14736" y="23476"/>
                  </a:cubicBezTo>
                  <a:cubicBezTo>
                    <a:pt x="7428" y="26784"/>
                    <a:pt x="1323" y="33160"/>
                    <a:pt x="827" y="41580"/>
                  </a:cubicBezTo>
                  <a:cubicBezTo>
                    <a:pt x="0" y="55654"/>
                    <a:pt x="11157" y="65383"/>
                    <a:pt x="23592" y="68571"/>
                  </a:cubicBezTo>
                  <a:cubicBezTo>
                    <a:pt x="31655" y="70634"/>
                    <a:pt x="38721" y="71686"/>
                    <a:pt x="45160" y="71686"/>
                  </a:cubicBezTo>
                  <a:cubicBezTo>
                    <a:pt x="51858" y="71686"/>
                    <a:pt x="57877" y="70548"/>
                    <a:pt x="63635" y="68225"/>
                  </a:cubicBezTo>
                  <a:cubicBezTo>
                    <a:pt x="69499" y="65864"/>
                    <a:pt x="75468" y="62872"/>
                    <a:pt x="79694" y="57970"/>
                  </a:cubicBezTo>
                  <a:cubicBezTo>
                    <a:pt x="86084" y="50557"/>
                    <a:pt x="87859" y="40031"/>
                    <a:pt x="86400" y="30528"/>
                  </a:cubicBezTo>
                  <a:cubicBezTo>
                    <a:pt x="86174" y="28979"/>
                    <a:pt x="85829" y="27446"/>
                    <a:pt x="85362" y="25942"/>
                  </a:cubicBezTo>
                  <a:cubicBezTo>
                    <a:pt x="82310" y="15973"/>
                    <a:pt x="74461" y="7973"/>
                    <a:pt x="65183" y="3763"/>
                  </a:cubicBezTo>
                  <a:cubicBezTo>
                    <a:pt x="60365" y="1582"/>
                    <a:pt x="54864" y="1"/>
                    <a:pt x="494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7812725" y="2940650"/>
              <a:ext cx="418425" cy="459400"/>
            </a:xfrm>
            <a:custGeom>
              <a:rect b="b" l="l" r="r" t="t"/>
              <a:pathLst>
                <a:path extrusionOk="0" fill="none" h="18376" w="16737">
                  <a:moveTo>
                    <a:pt x="1" y="1"/>
                  </a:moveTo>
                  <a:lnTo>
                    <a:pt x="16736" y="1"/>
                  </a:lnTo>
                  <a:lnTo>
                    <a:pt x="16736" y="18375"/>
                  </a:lnTo>
                  <a:lnTo>
                    <a:pt x="1"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7839050" y="2969600"/>
              <a:ext cx="365775" cy="401125"/>
            </a:xfrm>
            <a:custGeom>
              <a:rect b="b" l="l" r="r" t="t"/>
              <a:pathLst>
                <a:path extrusionOk="0" fill="none" h="16045" w="14631">
                  <a:moveTo>
                    <a:pt x="0" y="1"/>
                  </a:moveTo>
                  <a:lnTo>
                    <a:pt x="14631" y="1"/>
                  </a:lnTo>
                  <a:lnTo>
                    <a:pt x="14631" y="16045"/>
                  </a:lnTo>
                  <a:lnTo>
                    <a:pt x="0" y="1604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7839050" y="3097025"/>
              <a:ext cx="365775" cy="273700"/>
            </a:xfrm>
            <a:custGeom>
              <a:rect b="b" l="l" r="r" t="t"/>
              <a:pathLst>
                <a:path extrusionOk="0" fill="none" h="10948" w="14631">
                  <a:moveTo>
                    <a:pt x="14631" y="1475"/>
                  </a:moveTo>
                  <a:lnTo>
                    <a:pt x="12345" y="1"/>
                  </a:lnTo>
                  <a:lnTo>
                    <a:pt x="7774" y="4662"/>
                  </a:lnTo>
                  <a:lnTo>
                    <a:pt x="4602" y="3189"/>
                  </a:lnTo>
                  <a:lnTo>
                    <a:pt x="0" y="6106"/>
                  </a:lnTo>
                  <a:lnTo>
                    <a:pt x="0" y="10948"/>
                  </a:lnTo>
                  <a:lnTo>
                    <a:pt x="14631" y="10948"/>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7922125" y="3012075"/>
              <a:ext cx="100775" cy="100775"/>
            </a:xfrm>
            <a:custGeom>
              <a:rect b="b" l="l" r="r" t="t"/>
              <a:pathLst>
                <a:path extrusionOk="0" fill="none" h="4031" w="4031">
                  <a:moveTo>
                    <a:pt x="4030" y="2016"/>
                  </a:moveTo>
                  <a:cubicBezTo>
                    <a:pt x="4030" y="3128"/>
                    <a:pt x="3128" y="4030"/>
                    <a:pt x="2015" y="4030"/>
                  </a:cubicBezTo>
                  <a:cubicBezTo>
                    <a:pt x="903" y="4030"/>
                    <a:pt x="0" y="3128"/>
                    <a:pt x="0" y="2016"/>
                  </a:cubicBezTo>
                  <a:cubicBezTo>
                    <a:pt x="0" y="903"/>
                    <a:pt x="903" y="1"/>
                    <a:pt x="2015" y="1"/>
                  </a:cubicBezTo>
                  <a:cubicBezTo>
                    <a:pt x="3128" y="1"/>
                    <a:pt x="4030" y="903"/>
                    <a:pt x="4030" y="2016"/>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7201875" y="2733900"/>
              <a:ext cx="418425" cy="459400"/>
            </a:xfrm>
            <a:custGeom>
              <a:rect b="b" l="l" r="r" t="t"/>
              <a:pathLst>
                <a:path extrusionOk="0" fill="none" h="18376" w="16737">
                  <a:moveTo>
                    <a:pt x="0" y="1"/>
                  </a:moveTo>
                  <a:lnTo>
                    <a:pt x="16736" y="1"/>
                  </a:lnTo>
                  <a:lnTo>
                    <a:pt x="16736" y="18375"/>
                  </a:lnTo>
                  <a:lnTo>
                    <a:pt x="0" y="18375"/>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7228200" y="2762850"/>
              <a:ext cx="365775" cy="401125"/>
            </a:xfrm>
            <a:custGeom>
              <a:rect b="b" l="l" r="r" t="t"/>
              <a:pathLst>
                <a:path extrusionOk="0" fill="none" h="16045" w="14631">
                  <a:moveTo>
                    <a:pt x="0" y="0"/>
                  </a:moveTo>
                  <a:lnTo>
                    <a:pt x="14631" y="0"/>
                  </a:lnTo>
                  <a:lnTo>
                    <a:pt x="14631" y="16044"/>
                  </a:lnTo>
                  <a:lnTo>
                    <a:pt x="0" y="16044"/>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7228200" y="2890275"/>
              <a:ext cx="365775" cy="273700"/>
            </a:xfrm>
            <a:custGeom>
              <a:rect b="b" l="l" r="r" t="t"/>
              <a:pathLst>
                <a:path extrusionOk="0" fill="none" h="10948" w="14631">
                  <a:moveTo>
                    <a:pt x="14631" y="1474"/>
                  </a:moveTo>
                  <a:lnTo>
                    <a:pt x="12345" y="1"/>
                  </a:lnTo>
                  <a:lnTo>
                    <a:pt x="7774" y="4662"/>
                  </a:lnTo>
                  <a:lnTo>
                    <a:pt x="4601" y="3174"/>
                  </a:lnTo>
                  <a:lnTo>
                    <a:pt x="0" y="6106"/>
                  </a:lnTo>
                  <a:lnTo>
                    <a:pt x="0" y="10947"/>
                  </a:lnTo>
                  <a:lnTo>
                    <a:pt x="14631" y="10947"/>
                  </a:ln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7311275" y="2805325"/>
              <a:ext cx="100750" cy="100775"/>
            </a:xfrm>
            <a:custGeom>
              <a:rect b="b" l="l" r="r" t="t"/>
              <a:pathLst>
                <a:path extrusionOk="0" fill="none" h="4031" w="4030">
                  <a:moveTo>
                    <a:pt x="4030" y="2015"/>
                  </a:moveTo>
                  <a:cubicBezTo>
                    <a:pt x="4030" y="3128"/>
                    <a:pt x="3128" y="4030"/>
                    <a:pt x="2015" y="4030"/>
                  </a:cubicBezTo>
                  <a:cubicBezTo>
                    <a:pt x="902" y="4030"/>
                    <a:pt x="0" y="3128"/>
                    <a:pt x="0" y="2015"/>
                  </a:cubicBezTo>
                  <a:cubicBezTo>
                    <a:pt x="0" y="903"/>
                    <a:pt x="902" y="1"/>
                    <a:pt x="2015" y="1"/>
                  </a:cubicBezTo>
                  <a:cubicBezTo>
                    <a:pt x="3128" y="1"/>
                    <a:pt x="4030" y="903"/>
                    <a:pt x="4030" y="201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6755675" y="3979875"/>
              <a:ext cx="799200" cy="610400"/>
            </a:xfrm>
            <a:custGeom>
              <a:rect b="b" l="l" r="r" t="t"/>
              <a:pathLst>
                <a:path extrusionOk="0" h="24416" w="31968">
                  <a:moveTo>
                    <a:pt x="26290" y="0"/>
                  </a:moveTo>
                  <a:cubicBezTo>
                    <a:pt x="22024" y="0"/>
                    <a:pt x="6945" y="276"/>
                    <a:pt x="4857" y="4143"/>
                  </a:cubicBezTo>
                  <a:cubicBezTo>
                    <a:pt x="3128" y="7316"/>
                    <a:pt x="1068" y="15526"/>
                    <a:pt x="0" y="20082"/>
                  </a:cubicBezTo>
                  <a:cubicBezTo>
                    <a:pt x="1263" y="20563"/>
                    <a:pt x="2541" y="20969"/>
                    <a:pt x="3834" y="21300"/>
                  </a:cubicBezTo>
                  <a:cubicBezTo>
                    <a:pt x="11890" y="23367"/>
                    <a:pt x="18945" y="24415"/>
                    <a:pt x="25373" y="24415"/>
                  </a:cubicBezTo>
                  <a:cubicBezTo>
                    <a:pt x="27644" y="24415"/>
                    <a:pt x="29837" y="24284"/>
                    <a:pt x="31968" y="24021"/>
                  </a:cubicBezTo>
                  <a:cubicBezTo>
                    <a:pt x="30419" y="15090"/>
                    <a:pt x="27412" y="8"/>
                    <a:pt x="27412" y="8"/>
                  </a:cubicBezTo>
                  <a:cubicBezTo>
                    <a:pt x="27412" y="8"/>
                    <a:pt x="27001" y="0"/>
                    <a:pt x="2629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6769950" y="3385850"/>
              <a:ext cx="743950" cy="779100"/>
            </a:xfrm>
            <a:custGeom>
              <a:rect b="b" l="l" r="r" t="t"/>
              <a:pathLst>
                <a:path extrusionOk="0" h="31164" w="29758">
                  <a:moveTo>
                    <a:pt x="14358" y="0"/>
                  </a:moveTo>
                  <a:cubicBezTo>
                    <a:pt x="12713" y="0"/>
                    <a:pt x="10544" y="202"/>
                    <a:pt x="8887" y="1079"/>
                  </a:cubicBezTo>
                  <a:cubicBezTo>
                    <a:pt x="8887" y="1079"/>
                    <a:pt x="4256" y="4597"/>
                    <a:pt x="2121" y="8161"/>
                  </a:cubicBezTo>
                  <a:cubicBezTo>
                    <a:pt x="0" y="11740"/>
                    <a:pt x="2121" y="26024"/>
                    <a:pt x="3820" y="28205"/>
                  </a:cubicBezTo>
                  <a:cubicBezTo>
                    <a:pt x="5129" y="29911"/>
                    <a:pt x="7165" y="31163"/>
                    <a:pt x="11092" y="31163"/>
                  </a:cubicBezTo>
                  <a:cubicBezTo>
                    <a:pt x="12218" y="31163"/>
                    <a:pt x="13498" y="31060"/>
                    <a:pt x="14962" y="30836"/>
                  </a:cubicBezTo>
                  <a:cubicBezTo>
                    <a:pt x="21548" y="29844"/>
                    <a:pt x="26375" y="26641"/>
                    <a:pt x="27307" y="23694"/>
                  </a:cubicBezTo>
                  <a:cubicBezTo>
                    <a:pt x="28254" y="20747"/>
                    <a:pt x="26555" y="13424"/>
                    <a:pt x="26555" y="13424"/>
                  </a:cubicBezTo>
                  <a:cubicBezTo>
                    <a:pt x="26555" y="13424"/>
                    <a:pt x="29758" y="11604"/>
                    <a:pt x="29442" y="7845"/>
                  </a:cubicBezTo>
                  <a:cubicBezTo>
                    <a:pt x="29126" y="4086"/>
                    <a:pt x="25187" y="3018"/>
                    <a:pt x="23172" y="2206"/>
                  </a:cubicBezTo>
                  <a:cubicBezTo>
                    <a:pt x="21172" y="1394"/>
                    <a:pt x="16781" y="146"/>
                    <a:pt x="16781" y="146"/>
                  </a:cubicBezTo>
                  <a:cubicBezTo>
                    <a:pt x="16781" y="146"/>
                    <a:pt x="15760" y="0"/>
                    <a:pt x="14358" y="0"/>
                  </a:cubicBezTo>
                  <a:close/>
                </a:path>
              </a:pathLst>
            </a:custGeom>
            <a:solidFill>
              <a:srgbClr val="B6A1D4"/>
            </a:solid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6769950" y="3372200"/>
              <a:ext cx="743950" cy="809750"/>
            </a:xfrm>
            <a:custGeom>
              <a:rect b="b" l="l" r="r" t="t"/>
              <a:pathLst>
                <a:path extrusionOk="0" fill="none" h="32390" w="29758">
                  <a:moveTo>
                    <a:pt x="8887" y="1625"/>
                  </a:moveTo>
                  <a:cubicBezTo>
                    <a:pt x="8887" y="1625"/>
                    <a:pt x="4256" y="5143"/>
                    <a:pt x="2121" y="8707"/>
                  </a:cubicBezTo>
                  <a:cubicBezTo>
                    <a:pt x="0" y="12286"/>
                    <a:pt x="2121" y="26570"/>
                    <a:pt x="3820" y="28751"/>
                  </a:cubicBezTo>
                  <a:cubicBezTo>
                    <a:pt x="5504" y="30946"/>
                    <a:pt x="8391" y="32390"/>
                    <a:pt x="14962" y="31382"/>
                  </a:cubicBezTo>
                  <a:cubicBezTo>
                    <a:pt x="21548" y="30390"/>
                    <a:pt x="26375" y="27187"/>
                    <a:pt x="27307" y="24240"/>
                  </a:cubicBezTo>
                  <a:cubicBezTo>
                    <a:pt x="28254" y="21293"/>
                    <a:pt x="26555" y="13970"/>
                    <a:pt x="26555" y="13970"/>
                  </a:cubicBezTo>
                  <a:cubicBezTo>
                    <a:pt x="26555" y="13970"/>
                    <a:pt x="29758" y="12150"/>
                    <a:pt x="29442" y="8391"/>
                  </a:cubicBezTo>
                  <a:cubicBezTo>
                    <a:pt x="29126" y="4632"/>
                    <a:pt x="25187" y="3564"/>
                    <a:pt x="23172" y="2752"/>
                  </a:cubicBezTo>
                  <a:cubicBezTo>
                    <a:pt x="21172" y="1940"/>
                    <a:pt x="16781" y="692"/>
                    <a:pt x="16781" y="692"/>
                  </a:cubicBezTo>
                  <a:cubicBezTo>
                    <a:pt x="16781" y="692"/>
                    <a:pt x="11955" y="1"/>
                    <a:pt x="8887" y="1625"/>
                  </a:cubicBez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7036850" y="3472575"/>
              <a:ext cx="151525" cy="132825"/>
            </a:xfrm>
            <a:custGeom>
              <a:rect b="b" l="l" r="r" t="t"/>
              <a:pathLst>
                <a:path extrusionOk="0" h="5313" w="6061">
                  <a:moveTo>
                    <a:pt x="6060" y="0"/>
                  </a:moveTo>
                  <a:cubicBezTo>
                    <a:pt x="6060" y="1"/>
                    <a:pt x="3573" y="1322"/>
                    <a:pt x="1334" y="1322"/>
                  </a:cubicBezTo>
                  <a:cubicBezTo>
                    <a:pt x="871" y="1322"/>
                    <a:pt x="418" y="1265"/>
                    <a:pt x="0" y="1128"/>
                  </a:cubicBezTo>
                  <a:lnTo>
                    <a:pt x="0" y="1128"/>
                  </a:lnTo>
                  <a:cubicBezTo>
                    <a:pt x="1" y="1128"/>
                    <a:pt x="2060" y="5113"/>
                    <a:pt x="3895" y="5308"/>
                  </a:cubicBezTo>
                  <a:cubicBezTo>
                    <a:pt x="3925" y="5311"/>
                    <a:pt x="3954" y="5313"/>
                    <a:pt x="3983" y="5313"/>
                  </a:cubicBezTo>
                  <a:cubicBezTo>
                    <a:pt x="5740" y="5313"/>
                    <a:pt x="6060" y="1"/>
                    <a:pt x="6060"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6681600" y="3530475"/>
              <a:ext cx="342125" cy="570025"/>
            </a:xfrm>
            <a:custGeom>
              <a:rect b="b" l="l" r="r" t="t"/>
              <a:pathLst>
                <a:path extrusionOk="0" h="22801" w="13685">
                  <a:moveTo>
                    <a:pt x="7670" y="0"/>
                  </a:moveTo>
                  <a:cubicBezTo>
                    <a:pt x="7670" y="0"/>
                    <a:pt x="5219" y="617"/>
                    <a:pt x="4091" y="4000"/>
                  </a:cubicBezTo>
                  <a:cubicBezTo>
                    <a:pt x="3474" y="5834"/>
                    <a:pt x="1" y="15232"/>
                    <a:pt x="512" y="19367"/>
                  </a:cubicBezTo>
                  <a:cubicBezTo>
                    <a:pt x="827" y="21994"/>
                    <a:pt x="2052" y="22800"/>
                    <a:pt x="3548" y="22800"/>
                  </a:cubicBezTo>
                  <a:cubicBezTo>
                    <a:pt x="4407" y="22800"/>
                    <a:pt x="5355" y="22534"/>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lnTo>
                    <a:pt x="7670" y="0"/>
                  </a:lnTo>
                  <a:close/>
                </a:path>
              </a:pathLst>
            </a:custGeom>
            <a:solidFill>
              <a:srgbClr val="B6A1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flat" cmpd="sng" w="4875">
              <a:solidFill>
                <a:srgbClr val="263238"/>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6681600" y="3530475"/>
              <a:ext cx="342125" cy="587575"/>
            </a:xfrm>
            <a:custGeom>
              <a:rect b="b" l="l" r="r" t="t"/>
              <a:pathLst>
                <a:path extrusionOk="0" fill="none" h="23503" w="13685">
                  <a:moveTo>
                    <a:pt x="7670" y="0"/>
                  </a:moveTo>
                  <a:cubicBezTo>
                    <a:pt x="7670" y="0"/>
                    <a:pt x="5219" y="617"/>
                    <a:pt x="4091" y="4000"/>
                  </a:cubicBezTo>
                  <a:cubicBezTo>
                    <a:pt x="3474" y="5834"/>
                    <a:pt x="1" y="15232"/>
                    <a:pt x="512" y="19367"/>
                  </a:cubicBezTo>
                  <a:cubicBezTo>
                    <a:pt x="1008" y="23502"/>
                    <a:pt x="3760" y="23126"/>
                    <a:pt x="6271" y="22194"/>
                  </a:cubicBezTo>
                  <a:cubicBezTo>
                    <a:pt x="8782" y="21247"/>
                    <a:pt x="13684" y="14330"/>
                    <a:pt x="13684" y="13653"/>
                  </a:cubicBezTo>
                  <a:cubicBezTo>
                    <a:pt x="13684" y="12962"/>
                    <a:pt x="13053" y="10646"/>
                    <a:pt x="12105" y="10646"/>
                  </a:cubicBezTo>
                  <a:cubicBezTo>
                    <a:pt x="11173" y="10646"/>
                    <a:pt x="8797" y="11774"/>
                    <a:pt x="8797" y="11774"/>
                  </a:cubicBezTo>
                  <a:cubicBezTo>
                    <a:pt x="8797" y="11774"/>
                    <a:pt x="9098" y="9067"/>
                    <a:pt x="8797" y="718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6819950" y="3824800"/>
              <a:ext cx="81600" cy="45525"/>
            </a:xfrm>
            <a:custGeom>
              <a:rect b="b" l="l" r="r" t="t"/>
              <a:pathLst>
                <a:path extrusionOk="0" h="1821" w="3264">
                  <a:moveTo>
                    <a:pt x="3263" y="1"/>
                  </a:moveTo>
                  <a:cubicBezTo>
                    <a:pt x="3263" y="1"/>
                    <a:pt x="496" y="1324"/>
                    <a:pt x="0" y="1820"/>
                  </a:cubicBezTo>
                  <a:lnTo>
                    <a:pt x="3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6819950" y="3824800"/>
              <a:ext cx="81600" cy="45525"/>
            </a:xfrm>
            <a:custGeom>
              <a:rect b="b" l="l" r="r" t="t"/>
              <a:pathLst>
                <a:path extrusionOk="0" fill="none" h="1821" w="3264">
                  <a:moveTo>
                    <a:pt x="3263" y="1"/>
                  </a:moveTo>
                  <a:cubicBezTo>
                    <a:pt x="3263" y="1"/>
                    <a:pt x="497" y="1324"/>
                    <a:pt x="0" y="182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6965425" y="3752250"/>
              <a:ext cx="196250" cy="139625"/>
            </a:xfrm>
            <a:custGeom>
              <a:rect b="b" l="l" r="r" t="t"/>
              <a:pathLst>
                <a:path extrusionOk="0" h="5585" w="7850">
                  <a:moveTo>
                    <a:pt x="5173" y="1"/>
                  </a:moveTo>
                  <a:cubicBezTo>
                    <a:pt x="4511" y="1"/>
                    <a:pt x="843" y="2527"/>
                    <a:pt x="422" y="3324"/>
                  </a:cubicBezTo>
                  <a:cubicBezTo>
                    <a:pt x="0" y="4106"/>
                    <a:pt x="843" y="5459"/>
                    <a:pt x="1670" y="5519"/>
                  </a:cubicBezTo>
                  <a:cubicBezTo>
                    <a:pt x="1683" y="5520"/>
                    <a:pt x="1697" y="5521"/>
                    <a:pt x="1711" y="5521"/>
                  </a:cubicBezTo>
                  <a:cubicBezTo>
                    <a:pt x="2563" y="5521"/>
                    <a:pt x="4586" y="3745"/>
                    <a:pt x="4587" y="3745"/>
                  </a:cubicBezTo>
                  <a:lnTo>
                    <a:pt x="4587" y="3745"/>
                  </a:lnTo>
                  <a:cubicBezTo>
                    <a:pt x="4586" y="3745"/>
                    <a:pt x="3624" y="4888"/>
                    <a:pt x="4030" y="5384"/>
                  </a:cubicBezTo>
                  <a:cubicBezTo>
                    <a:pt x="4152" y="5528"/>
                    <a:pt x="4375" y="5584"/>
                    <a:pt x="4645" y="5584"/>
                  </a:cubicBezTo>
                  <a:cubicBezTo>
                    <a:pt x="5275" y="5584"/>
                    <a:pt x="6156" y="5274"/>
                    <a:pt x="6556" y="5053"/>
                  </a:cubicBezTo>
                  <a:cubicBezTo>
                    <a:pt x="7113" y="4722"/>
                    <a:pt x="7850" y="4151"/>
                    <a:pt x="7774" y="3835"/>
                  </a:cubicBezTo>
                  <a:cubicBezTo>
                    <a:pt x="7684" y="3504"/>
                    <a:pt x="7519" y="1309"/>
                    <a:pt x="6962" y="738"/>
                  </a:cubicBezTo>
                  <a:cubicBezTo>
                    <a:pt x="6391" y="166"/>
                    <a:pt x="5173" y="1"/>
                    <a:pt x="517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7031575" y="3733425"/>
              <a:ext cx="115825" cy="114650"/>
            </a:xfrm>
            <a:custGeom>
              <a:rect b="b" l="l" r="r" t="t"/>
              <a:pathLst>
                <a:path extrusionOk="0" h="4586" w="4633">
                  <a:moveTo>
                    <a:pt x="1964" y="0"/>
                  </a:moveTo>
                  <a:cubicBezTo>
                    <a:pt x="1153" y="0"/>
                    <a:pt x="408" y="432"/>
                    <a:pt x="1" y="1145"/>
                  </a:cubicBezTo>
                  <a:lnTo>
                    <a:pt x="407" y="1897"/>
                  </a:lnTo>
                  <a:cubicBezTo>
                    <a:pt x="407" y="1897"/>
                    <a:pt x="1956" y="3731"/>
                    <a:pt x="2662" y="4347"/>
                  </a:cubicBezTo>
                  <a:cubicBezTo>
                    <a:pt x="2853" y="4513"/>
                    <a:pt x="3059" y="4586"/>
                    <a:pt x="3261" y="4586"/>
                  </a:cubicBezTo>
                  <a:cubicBezTo>
                    <a:pt x="3791" y="4586"/>
                    <a:pt x="4295" y="4089"/>
                    <a:pt x="4437" y="3490"/>
                  </a:cubicBezTo>
                  <a:cubicBezTo>
                    <a:pt x="4632" y="2663"/>
                    <a:pt x="2527" y="17"/>
                    <a:pt x="2046" y="2"/>
                  </a:cubicBezTo>
                  <a:cubicBezTo>
                    <a:pt x="2019" y="1"/>
                    <a:pt x="1991" y="0"/>
                    <a:pt x="1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7031575" y="3732700"/>
              <a:ext cx="115825" cy="124450"/>
            </a:xfrm>
            <a:custGeom>
              <a:rect b="b" l="l" r="r" t="t"/>
              <a:pathLst>
                <a:path extrusionOk="0" fill="none" h="4978" w="4633">
                  <a:moveTo>
                    <a:pt x="1" y="1174"/>
                  </a:moveTo>
                  <a:cubicBezTo>
                    <a:pt x="422" y="437"/>
                    <a:pt x="1204" y="1"/>
                    <a:pt x="2046" y="31"/>
                  </a:cubicBezTo>
                  <a:cubicBezTo>
                    <a:pt x="2527" y="46"/>
                    <a:pt x="4632" y="2692"/>
                    <a:pt x="4437" y="3519"/>
                  </a:cubicBezTo>
                  <a:cubicBezTo>
                    <a:pt x="4241" y="4346"/>
                    <a:pt x="3354" y="4978"/>
                    <a:pt x="2662" y="4376"/>
                  </a:cubicBezTo>
                  <a:cubicBezTo>
                    <a:pt x="1956" y="3760"/>
                    <a:pt x="407" y="1926"/>
                    <a:pt x="407" y="192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6940625" y="3831700"/>
              <a:ext cx="66925" cy="74925"/>
            </a:xfrm>
            <a:custGeom>
              <a:rect b="b" l="l" r="r" t="t"/>
              <a:pathLst>
                <a:path extrusionOk="0" h="2997" w="2677">
                  <a:moveTo>
                    <a:pt x="1103" y="1"/>
                  </a:moveTo>
                  <a:cubicBezTo>
                    <a:pt x="806" y="1"/>
                    <a:pt x="476" y="270"/>
                    <a:pt x="271" y="702"/>
                  </a:cubicBezTo>
                  <a:cubicBezTo>
                    <a:pt x="0" y="1304"/>
                    <a:pt x="917" y="2431"/>
                    <a:pt x="1504" y="2837"/>
                  </a:cubicBezTo>
                  <a:cubicBezTo>
                    <a:pt x="1670" y="2948"/>
                    <a:pt x="1837" y="2996"/>
                    <a:pt x="1990" y="2996"/>
                  </a:cubicBezTo>
                  <a:cubicBezTo>
                    <a:pt x="2376" y="2996"/>
                    <a:pt x="2677" y="2692"/>
                    <a:pt x="2677" y="2326"/>
                  </a:cubicBezTo>
                  <a:cubicBezTo>
                    <a:pt x="2677" y="1665"/>
                    <a:pt x="1759" y="447"/>
                    <a:pt x="1429" y="131"/>
                  </a:cubicBezTo>
                  <a:cubicBezTo>
                    <a:pt x="1331" y="42"/>
                    <a:pt x="1220" y="1"/>
                    <a:pt x="1103"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6957900" y="3783550"/>
              <a:ext cx="79725" cy="98250"/>
            </a:xfrm>
            <a:custGeom>
              <a:rect b="b" l="l" r="r" t="t"/>
              <a:pathLst>
                <a:path extrusionOk="0" h="3930" w="3189">
                  <a:moveTo>
                    <a:pt x="1542" y="0"/>
                  </a:moveTo>
                  <a:cubicBezTo>
                    <a:pt x="1198" y="0"/>
                    <a:pt x="790" y="255"/>
                    <a:pt x="482" y="688"/>
                  </a:cubicBezTo>
                  <a:cubicBezTo>
                    <a:pt x="1" y="1365"/>
                    <a:pt x="873" y="2974"/>
                    <a:pt x="1504" y="3591"/>
                  </a:cubicBezTo>
                  <a:cubicBezTo>
                    <a:pt x="1737" y="3829"/>
                    <a:pt x="1997" y="3930"/>
                    <a:pt x="2237" y="3930"/>
                  </a:cubicBezTo>
                  <a:cubicBezTo>
                    <a:pt x="2635" y="3930"/>
                    <a:pt x="2978" y="3653"/>
                    <a:pt x="3053" y="3260"/>
                  </a:cubicBezTo>
                  <a:cubicBezTo>
                    <a:pt x="3188" y="2448"/>
                    <a:pt x="2361" y="749"/>
                    <a:pt x="2031" y="252"/>
                  </a:cubicBezTo>
                  <a:cubicBezTo>
                    <a:pt x="1907" y="80"/>
                    <a:pt x="1734" y="0"/>
                    <a:pt x="1542"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6995125" y="3753100"/>
              <a:ext cx="80100" cy="98450"/>
            </a:xfrm>
            <a:custGeom>
              <a:rect b="b" l="l" r="r" t="t"/>
              <a:pathLst>
                <a:path extrusionOk="0" h="3938" w="3204">
                  <a:moveTo>
                    <a:pt x="1556" y="0"/>
                  </a:moveTo>
                  <a:cubicBezTo>
                    <a:pt x="1213" y="0"/>
                    <a:pt x="805" y="255"/>
                    <a:pt x="497" y="688"/>
                  </a:cubicBezTo>
                  <a:cubicBezTo>
                    <a:pt x="0" y="1380"/>
                    <a:pt x="872" y="2974"/>
                    <a:pt x="1504" y="3606"/>
                  </a:cubicBezTo>
                  <a:cubicBezTo>
                    <a:pt x="1742" y="3838"/>
                    <a:pt x="2005" y="3938"/>
                    <a:pt x="2246" y="3938"/>
                  </a:cubicBezTo>
                  <a:cubicBezTo>
                    <a:pt x="2647" y="3938"/>
                    <a:pt x="2987" y="3663"/>
                    <a:pt x="3053" y="3260"/>
                  </a:cubicBezTo>
                  <a:cubicBezTo>
                    <a:pt x="3203" y="2448"/>
                    <a:pt x="2376" y="749"/>
                    <a:pt x="2045" y="252"/>
                  </a:cubicBezTo>
                  <a:cubicBezTo>
                    <a:pt x="1921" y="80"/>
                    <a:pt x="1749" y="0"/>
                    <a:pt x="1556" y="0"/>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7223675" y="3266675"/>
              <a:ext cx="56800" cy="91725"/>
            </a:xfrm>
            <a:custGeom>
              <a:rect b="b" l="l" r="r" t="t"/>
              <a:pathLst>
                <a:path extrusionOk="0" h="3669" w="2272">
                  <a:moveTo>
                    <a:pt x="1056" y="0"/>
                  </a:moveTo>
                  <a:cubicBezTo>
                    <a:pt x="933" y="0"/>
                    <a:pt x="809" y="24"/>
                    <a:pt x="692" y="72"/>
                  </a:cubicBezTo>
                  <a:cubicBezTo>
                    <a:pt x="1" y="357"/>
                    <a:pt x="46" y="1891"/>
                    <a:pt x="46" y="1891"/>
                  </a:cubicBezTo>
                  <a:cubicBezTo>
                    <a:pt x="46" y="1891"/>
                    <a:pt x="91" y="3289"/>
                    <a:pt x="376" y="3590"/>
                  </a:cubicBezTo>
                  <a:cubicBezTo>
                    <a:pt x="429" y="3643"/>
                    <a:pt x="495" y="3669"/>
                    <a:pt x="572" y="3669"/>
                  </a:cubicBezTo>
                  <a:cubicBezTo>
                    <a:pt x="935" y="3669"/>
                    <a:pt x="1523" y="3075"/>
                    <a:pt x="1895" y="1846"/>
                  </a:cubicBezTo>
                  <a:cubicBezTo>
                    <a:pt x="2272" y="604"/>
                    <a:pt x="1675" y="0"/>
                    <a:pt x="105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6859425" y="3371425"/>
              <a:ext cx="91750" cy="67450"/>
            </a:xfrm>
            <a:custGeom>
              <a:rect b="b" l="l" r="r" t="t"/>
              <a:pathLst>
                <a:path extrusionOk="0" h="2698" w="3670">
                  <a:moveTo>
                    <a:pt x="1241" y="0"/>
                  </a:moveTo>
                  <a:cubicBezTo>
                    <a:pt x="1155" y="0"/>
                    <a:pt x="1072" y="15"/>
                    <a:pt x="993" y="47"/>
                  </a:cubicBezTo>
                  <a:cubicBezTo>
                    <a:pt x="286" y="332"/>
                    <a:pt x="0" y="1415"/>
                    <a:pt x="1369" y="2167"/>
                  </a:cubicBezTo>
                  <a:cubicBezTo>
                    <a:pt x="2054" y="2548"/>
                    <a:pt x="2635" y="2697"/>
                    <a:pt x="3042" y="2697"/>
                  </a:cubicBezTo>
                  <a:cubicBezTo>
                    <a:pt x="3438" y="2697"/>
                    <a:pt x="3669" y="2555"/>
                    <a:pt x="3669" y="2347"/>
                  </a:cubicBezTo>
                  <a:cubicBezTo>
                    <a:pt x="3669" y="1926"/>
                    <a:pt x="2722" y="889"/>
                    <a:pt x="2722" y="889"/>
                  </a:cubicBezTo>
                  <a:cubicBezTo>
                    <a:pt x="2722" y="889"/>
                    <a:pt x="1916" y="0"/>
                    <a:pt x="124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6892125" y="3115425"/>
              <a:ext cx="347375" cy="408550"/>
            </a:xfrm>
            <a:custGeom>
              <a:rect b="b" l="l" r="r" t="t"/>
              <a:pathLst>
                <a:path extrusionOk="0" h="16342" w="13895">
                  <a:moveTo>
                    <a:pt x="7679" y="1"/>
                  </a:moveTo>
                  <a:cubicBezTo>
                    <a:pt x="6902" y="1"/>
                    <a:pt x="6041" y="94"/>
                    <a:pt x="5098" y="302"/>
                  </a:cubicBezTo>
                  <a:cubicBezTo>
                    <a:pt x="737" y="1265"/>
                    <a:pt x="587" y="3490"/>
                    <a:pt x="587" y="3490"/>
                  </a:cubicBezTo>
                  <a:cubicBezTo>
                    <a:pt x="587" y="3490"/>
                    <a:pt x="0" y="6077"/>
                    <a:pt x="211" y="7700"/>
                  </a:cubicBezTo>
                  <a:cubicBezTo>
                    <a:pt x="436" y="9324"/>
                    <a:pt x="1098" y="10813"/>
                    <a:pt x="2361" y="12873"/>
                  </a:cubicBezTo>
                  <a:cubicBezTo>
                    <a:pt x="3420" y="14613"/>
                    <a:pt x="5514" y="16341"/>
                    <a:pt x="7944" y="16341"/>
                  </a:cubicBezTo>
                  <a:cubicBezTo>
                    <a:pt x="8413" y="16341"/>
                    <a:pt x="8894" y="16277"/>
                    <a:pt x="9383" y="16136"/>
                  </a:cubicBezTo>
                  <a:cubicBezTo>
                    <a:pt x="13233" y="15008"/>
                    <a:pt x="13894" y="12587"/>
                    <a:pt x="13894" y="9851"/>
                  </a:cubicBezTo>
                  <a:cubicBezTo>
                    <a:pt x="13894" y="7114"/>
                    <a:pt x="13518" y="4528"/>
                    <a:pt x="12781" y="2678"/>
                  </a:cubicBezTo>
                  <a:cubicBezTo>
                    <a:pt x="12216" y="1229"/>
                    <a:pt x="10496" y="1"/>
                    <a:pt x="7679"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6771875" y="2960400"/>
              <a:ext cx="543550" cy="427075"/>
            </a:xfrm>
            <a:custGeom>
              <a:rect b="b" l="l" r="r" t="t"/>
              <a:pathLst>
                <a:path extrusionOk="0" h="17083" w="21742">
                  <a:moveTo>
                    <a:pt x="10944" y="1"/>
                  </a:moveTo>
                  <a:cubicBezTo>
                    <a:pt x="5459" y="1"/>
                    <a:pt x="0" y="5126"/>
                    <a:pt x="841" y="10894"/>
                  </a:cubicBezTo>
                  <a:cubicBezTo>
                    <a:pt x="1292" y="13932"/>
                    <a:pt x="2660" y="15300"/>
                    <a:pt x="3848" y="16413"/>
                  </a:cubicBezTo>
                  <a:cubicBezTo>
                    <a:pt x="4361" y="16893"/>
                    <a:pt x="4858" y="17082"/>
                    <a:pt x="5280" y="17082"/>
                  </a:cubicBezTo>
                  <a:cubicBezTo>
                    <a:pt x="5836" y="17082"/>
                    <a:pt x="6264" y="16756"/>
                    <a:pt x="6434" y="16337"/>
                  </a:cubicBezTo>
                  <a:cubicBezTo>
                    <a:pt x="6735" y="15601"/>
                    <a:pt x="5923" y="14563"/>
                    <a:pt x="5923" y="14563"/>
                  </a:cubicBezTo>
                  <a:cubicBezTo>
                    <a:pt x="5472" y="12413"/>
                    <a:pt x="6660" y="10729"/>
                    <a:pt x="6660" y="10729"/>
                  </a:cubicBezTo>
                  <a:cubicBezTo>
                    <a:pt x="6660" y="10729"/>
                    <a:pt x="7111" y="10007"/>
                    <a:pt x="7983" y="9691"/>
                  </a:cubicBezTo>
                  <a:cubicBezTo>
                    <a:pt x="8112" y="9644"/>
                    <a:pt x="8241" y="9624"/>
                    <a:pt x="8368" y="9624"/>
                  </a:cubicBezTo>
                  <a:cubicBezTo>
                    <a:pt x="9053" y="9624"/>
                    <a:pt x="9689" y="10202"/>
                    <a:pt x="10133" y="10202"/>
                  </a:cubicBezTo>
                  <a:cubicBezTo>
                    <a:pt x="10645" y="10202"/>
                    <a:pt x="10870" y="10202"/>
                    <a:pt x="12494" y="9676"/>
                  </a:cubicBezTo>
                  <a:cubicBezTo>
                    <a:pt x="13762" y="9281"/>
                    <a:pt x="14535" y="8390"/>
                    <a:pt x="15398" y="8390"/>
                  </a:cubicBezTo>
                  <a:cubicBezTo>
                    <a:pt x="15650" y="8390"/>
                    <a:pt x="15910" y="8466"/>
                    <a:pt x="16193" y="8654"/>
                  </a:cubicBezTo>
                  <a:cubicBezTo>
                    <a:pt x="17456" y="9466"/>
                    <a:pt x="17832" y="11676"/>
                    <a:pt x="17967" y="12052"/>
                  </a:cubicBezTo>
                  <a:cubicBezTo>
                    <a:pt x="18054" y="12260"/>
                    <a:pt x="18461" y="12573"/>
                    <a:pt x="18945" y="12573"/>
                  </a:cubicBezTo>
                  <a:cubicBezTo>
                    <a:pt x="19301" y="12573"/>
                    <a:pt x="19699" y="12404"/>
                    <a:pt x="20042" y="11902"/>
                  </a:cubicBezTo>
                  <a:cubicBezTo>
                    <a:pt x="20854" y="10714"/>
                    <a:pt x="21741" y="7616"/>
                    <a:pt x="20629" y="5240"/>
                  </a:cubicBezTo>
                  <a:cubicBezTo>
                    <a:pt x="19516" y="2880"/>
                    <a:pt x="15967" y="1541"/>
                    <a:pt x="15967" y="1541"/>
                  </a:cubicBezTo>
                  <a:cubicBezTo>
                    <a:pt x="14374" y="955"/>
                    <a:pt x="13396" y="158"/>
                    <a:pt x="11562" y="23"/>
                  </a:cubicBezTo>
                  <a:cubicBezTo>
                    <a:pt x="11356" y="8"/>
                    <a:pt x="11150" y="1"/>
                    <a:pt x="10944"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7741300" y="3582900"/>
              <a:ext cx="88000" cy="72775"/>
            </a:xfrm>
            <a:custGeom>
              <a:rect b="b" l="l" r="r" t="t"/>
              <a:pathLst>
                <a:path extrusionOk="0" h="2911" w="3520">
                  <a:moveTo>
                    <a:pt x="2342" y="0"/>
                  </a:moveTo>
                  <a:cubicBezTo>
                    <a:pt x="1953" y="0"/>
                    <a:pt x="1485" y="159"/>
                    <a:pt x="1038" y="715"/>
                  </a:cubicBezTo>
                  <a:cubicBezTo>
                    <a:pt x="1" y="1993"/>
                    <a:pt x="362" y="1993"/>
                    <a:pt x="362" y="1993"/>
                  </a:cubicBezTo>
                  <a:lnTo>
                    <a:pt x="2317" y="2910"/>
                  </a:lnTo>
                  <a:cubicBezTo>
                    <a:pt x="2317" y="2910"/>
                    <a:pt x="3519" y="1437"/>
                    <a:pt x="3234" y="279"/>
                  </a:cubicBezTo>
                  <a:cubicBezTo>
                    <a:pt x="3234" y="279"/>
                    <a:pt x="2858" y="0"/>
                    <a:pt x="2342"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6973325" y="4287550"/>
              <a:ext cx="926275" cy="302775"/>
            </a:xfrm>
            <a:custGeom>
              <a:rect b="b" l="l" r="r" t="t"/>
              <a:pathLst>
                <a:path extrusionOk="0" h="12111" w="37051">
                  <a:moveTo>
                    <a:pt x="14661" y="1"/>
                  </a:moveTo>
                  <a:cubicBezTo>
                    <a:pt x="14661" y="1"/>
                    <a:pt x="4722" y="3580"/>
                    <a:pt x="0" y="10135"/>
                  </a:cubicBezTo>
                  <a:lnTo>
                    <a:pt x="256" y="10196"/>
                  </a:lnTo>
                  <a:lnTo>
                    <a:pt x="10827" y="11835"/>
                  </a:lnTo>
                  <a:cubicBezTo>
                    <a:pt x="12853" y="12018"/>
                    <a:pt x="14814" y="12111"/>
                    <a:pt x="16721" y="12111"/>
                  </a:cubicBezTo>
                  <a:cubicBezTo>
                    <a:pt x="23403" y="12111"/>
                    <a:pt x="29412" y="10975"/>
                    <a:pt x="35156" y="8647"/>
                  </a:cubicBezTo>
                  <a:cubicBezTo>
                    <a:pt x="35727" y="8421"/>
                    <a:pt x="36298" y="8196"/>
                    <a:pt x="36840" y="7955"/>
                  </a:cubicBezTo>
                  <a:cubicBezTo>
                    <a:pt x="37050" y="4798"/>
                    <a:pt x="36283" y="3489"/>
                    <a:pt x="36283" y="3489"/>
                  </a:cubicBezTo>
                  <a:cubicBezTo>
                    <a:pt x="36283" y="3489"/>
                    <a:pt x="34870" y="4046"/>
                    <a:pt x="33742" y="4617"/>
                  </a:cubicBezTo>
                  <a:cubicBezTo>
                    <a:pt x="33070" y="4949"/>
                    <a:pt x="32131" y="5381"/>
                    <a:pt x="30092" y="5381"/>
                  </a:cubicBezTo>
                  <a:cubicBezTo>
                    <a:pt x="28709" y="5381"/>
                    <a:pt x="26820" y="5182"/>
                    <a:pt x="24164" y="4617"/>
                  </a:cubicBezTo>
                  <a:cubicBezTo>
                    <a:pt x="17578" y="3204"/>
                    <a:pt x="14661" y="1"/>
                    <a:pt x="14661" y="1"/>
                  </a:cubicBez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7156775" y="3601825"/>
              <a:ext cx="930775" cy="850725"/>
            </a:xfrm>
            <a:custGeom>
              <a:rect b="b" l="l" r="r" t="t"/>
              <a:pathLst>
                <a:path extrusionOk="0" h="34029" w="37231">
                  <a:moveTo>
                    <a:pt x="20739" y="0"/>
                  </a:moveTo>
                  <a:cubicBezTo>
                    <a:pt x="18580" y="0"/>
                    <a:pt x="15563" y="439"/>
                    <a:pt x="15563" y="439"/>
                  </a:cubicBezTo>
                  <a:cubicBezTo>
                    <a:pt x="15563" y="439"/>
                    <a:pt x="9879" y="1477"/>
                    <a:pt x="7503" y="4033"/>
                  </a:cubicBezTo>
                  <a:cubicBezTo>
                    <a:pt x="5128" y="6604"/>
                    <a:pt x="4150" y="9717"/>
                    <a:pt x="3955" y="10198"/>
                  </a:cubicBezTo>
                  <a:cubicBezTo>
                    <a:pt x="3774" y="10694"/>
                    <a:pt x="0" y="14483"/>
                    <a:pt x="0" y="14483"/>
                  </a:cubicBezTo>
                  <a:lnTo>
                    <a:pt x="7142" y="28573"/>
                  </a:lnTo>
                  <a:cubicBezTo>
                    <a:pt x="7142" y="28573"/>
                    <a:pt x="11654" y="34029"/>
                    <a:pt x="20825" y="34029"/>
                  </a:cubicBezTo>
                  <a:cubicBezTo>
                    <a:pt x="21199" y="34029"/>
                    <a:pt x="21580" y="34020"/>
                    <a:pt x="21968" y="34001"/>
                  </a:cubicBezTo>
                  <a:cubicBezTo>
                    <a:pt x="27697" y="33730"/>
                    <a:pt x="29036" y="31505"/>
                    <a:pt x="29291" y="31204"/>
                  </a:cubicBezTo>
                  <a:cubicBezTo>
                    <a:pt x="29547" y="30888"/>
                    <a:pt x="29968" y="26317"/>
                    <a:pt x="29968" y="26317"/>
                  </a:cubicBezTo>
                  <a:cubicBezTo>
                    <a:pt x="29968" y="26317"/>
                    <a:pt x="31056" y="26554"/>
                    <a:pt x="32340" y="26554"/>
                  </a:cubicBezTo>
                  <a:cubicBezTo>
                    <a:pt x="33390" y="26554"/>
                    <a:pt x="34571" y="26396"/>
                    <a:pt x="35396" y="25821"/>
                  </a:cubicBezTo>
                  <a:cubicBezTo>
                    <a:pt x="37231" y="24543"/>
                    <a:pt x="35456" y="19054"/>
                    <a:pt x="34780" y="15882"/>
                  </a:cubicBezTo>
                  <a:cubicBezTo>
                    <a:pt x="34118" y="12694"/>
                    <a:pt x="31983" y="6243"/>
                    <a:pt x="29848" y="4093"/>
                  </a:cubicBezTo>
                  <a:cubicBezTo>
                    <a:pt x="27712" y="1958"/>
                    <a:pt x="24043" y="559"/>
                    <a:pt x="22329" y="138"/>
                  </a:cubicBezTo>
                  <a:cubicBezTo>
                    <a:pt x="21941" y="39"/>
                    <a:pt x="21378" y="0"/>
                    <a:pt x="20739" y="0"/>
                  </a:cubicBezTo>
                  <a:close/>
                </a:path>
              </a:pathLst>
            </a:custGeom>
            <a:solidFill>
              <a:srgbClr val="71569C"/>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7869875" y="3653875"/>
              <a:ext cx="54900" cy="73625"/>
            </a:xfrm>
            <a:custGeom>
              <a:rect b="b" l="l" r="r" t="t"/>
              <a:pathLst>
                <a:path extrusionOk="0" h="2945" w="2196">
                  <a:moveTo>
                    <a:pt x="1038" y="0"/>
                  </a:moveTo>
                  <a:cubicBezTo>
                    <a:pt x="854" y="0"/>
                    <a:pt x="722" y="71"/>
                    <a:pt x="722" y="71"/>
                  </a:cubicBezTo>
                  <a:cubicBezTo>
                    <a:pt x="722" y="71"/>
                    <a:pt x="0" y="2086"/>
                    <a:pt x="151" y="2417"/>
                  </a:cubicBezTo>
                  <a:cubicBezTo>
                    <a:pt x="245" y="2648"/>
                    <a:pt x="435" y="2944"/>
                    <a:pt x="704" y="2944"/>
                  </a:cubicBezTo>
                  <a:cubicBezTo>
                    <a:pt x="821" y="2944"/>
                    <a:pt x="953" y="2889"/>
                    <a:pt x="1098" y="2748"/>
                  </a:cubicBezTo>
                  <a:cubicBezTo>
                    <a:pt x="1579" y="2267"/>
                    <a:pt x="2196" y="1274"/>
                    <a:pt x="1760" y="507"/>
                  </a:cubicBezTo>
                  <a:cubicBezTo>
                    <a:pt x="1534" y="96"/>
                    <a:pt x="1251" y="0"/>
                    <a:pt x="1038"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a:off x="7832650" y="3619550"/>
              <a:ext cx="69950" cy="94325"/>
            </a:xfrm>
            <a:custGeom>
              <a:rect b="b" l="l" r="r" t="t"/>
              <a:pathLst>
                <a:path extrusionOk="0" h="3773" w="2798">
                  <a:moveTo>
                    <a:pt x="1312" y="1"/>
                  </a:moveTo>
                  <a:cubicBezTo>
                    <a:pt x="1074" y="1"/>
                    <a:pt x="903" y="91"/>
                    <a:pt x="903" y="91"/>
                  </a:cubicBezTo>
                  <a:cubicBezTo>
                    <a:pt x="903" y="91"/>
                    <a:pt x="1" y="2662"/>
                    <a:pt x="181" y="3083"/>
                  </a:cubicBezTo>
                  <a:cubicBezTo>
                    <a:pt x="307" y="3388"/>
                    <a:pt x="550" y="3773"/>
                    <a:pt x="896" y="3773"/>
                  </a:cubicBezTo>
                  <a:cubicBezTo>
                    <a:pt x="1045" y="3773"/>
                    <a:pt x="1213" y="3701"/>
                    <a:pt x="1399" y="3519"/>
                  </a:cubicBezTo>
                  <a:cubicBezTo>
                    <a:pt x="2001" y="2903"/>
                    <a:pt x="2798" y="1625"/>
                    <a:pt x="2256" y="647"/>
                  </a:cubicBezTo>
                  <a:cubicBezTo>
                    <a:pt x="1957" y="122"/>
                    <a:pt x="1589" y="1"/>
                    <a:pt x="1312" y="1"/>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a:off x="7800325" y="3601350"/>
              <a:ext cx="70325" cy="94275"/>
            </a:xfrm>
            <a:custGeom>
              <a:rect b="b" l="l" r="r" t="t"/>
              <a:pathLst>
                <a:path extrusionOk="0" h="3771" w="2813">
                  <a:moveTo>
                    <a:pt x="1339" y="0"/>
                  </a:moveTo>
                  <a:cubicBezTo>
                    <a:pt x="1095" y="0"/>
                    <a:pt x="918" y="97"/>
                    <a:pt x="918" y="97"/>
                  </a:cubicBezTo>
                  <a:cubicBezTo>
                    <a:pt x="918" y="97"/>
                    <a:pt x="1" y="2653"/>
                    <a:pt x="181" y="3075"/>
                  </a:cubicBezTo>
                  <a:cubicBezTo>
                    <a:pt x="317" y="3379"/>
                    <a:pt x="564" y="3771"/>
                    <a:pt x="909" y="3771"/>
                  </a:cubicBezTo>
                  <a:cubicBezTo>
                    <a:pt x="1059" y="3771"/>
                    <a:pt x="1228" y="3697"/>
                    <a:pt x="1414" y="3511"/>
                  </a:cubicBezTo>
                  <a:cubicBezTo>
                    <a:pt x="2016" y="2894"/>
                    <a:pt x="2812" y="1616"/>
                    <a:pt x="2256" y="639"/>
                  </a:cubicBezTo>
                  <a:cubicBezTo>
                    <a:pt x="1970" y="122"/>
                    <a:pt x="1613" y="0"/>
                    <a:pt x="1339" y="0"/>
                  </a:cubicBezTo>
                  <a:close/>
                </a:path>
              </a:pathLst>
            </a:custGeom>
            <a:solidFill>
              <a:schemeClr val="lt1"/>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a:off x="7763875" y="3579925"/>
              <a:ext cx="65425" cy="106550"/>
            </a:xfrm>
            <a:custGeom>
              <a:rect b="b" l="l" r="r" t="t"/>
              <a:pathLst>
                <a:path extrusionOk="0" h="4262" w="2617">
                  <a:moveTo>
                    <a:pt x="1719" y="0"/>
                  </a:moveTo>
                  <a:cubicBezTo>
                    <a:pt x="1384" y="0"/>
                    <a:pt x="1012" y="192"/>
                    <a:pt x="797" y="398"/>
                  </a:cubicBezTo>
                  <a:lnTo>
                    <a:pt x="857" y="879"/>
                  </a:lnTo>
                  <a:cubicBezTo>
                    <a:pt x="857" y="879"/>
                    <a:pt x="0" y="3330"/>
                    <a:pt x="301" y="3871"/>
                  </a:cubicBezTo>
                  <a:cubicBezTo>
                    <a:pt x="438" y="4113"/>
                    <a:pt x="663" y="4261"/>
                    <a:pt x="915" y="4261"/>
                  </a:cubicBezTo>
                  <a:cubicBezTo>
                    <a:pt x="1242" y="4261"/>
                    <a:pt x="1614" y="4011"/>
                    <a:pt x="1895" y="3390"/>
                  </a:cubicBezTo>
                  <a:cubicBezTo>
                    <a:pt x="2376" y="2293"/>
                    <a:pt x="2616" y="1075"/>
                    <a:pt x="2331" y="398"/>
                  </a:cubicBezTo>
                  <a:cubicBezTo>
                    <a:pt x="2202" y="108"/>
                    <a:pt x="1971" y="0"/>
                    <a:pt x="1719" y="0"/>
                  </a:cubicBezTo>
                  <a:close/>
                </a:path>
              </a:pathLst>
            </a:cu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a:off x="7763875" y="3572950"/>
              <a:ext cx="65425" cy="119175"/>
            </a:xfrm>
            <a:custGeom>
              <a:rect b="b" l="l" r="r" t="t"/>
              <a:pathLst>
                <a:path extrusionOk="0" fill="none" h="4767" w="2617">
                  <a:moveTo>
                    <a:pt x="857" y="1158"/>
                  </a:moveTo>
                  <a:cubicBezTo>
                    <a:pt x="857" y="1158"/>
                    <a:pt x="0" y="3609"/>
                    <a:pt x="301" y="4150"/>
                  </a:cubicBezTo>
                  <a:cubicBezTo>
                    <a:pt x="617" y="4707"/>
                    <a:pt x="1398" y="4767"/>
                    <a:pt x="1895" y="3669"/>
                  </a:cubicBezTo>
                  <a:cubicBezTo>
                    <a:pt x="2376" y="2572"/>
                    <a:pt x="2616" y="1354"/>
                    <a:pt x="2331" y="677"/>
                  </a:cubicBezTo>
                  <a:cubicBezTo>
                    <a:pt x="2030" y="0"/>
                    <a:pt x="1173" y="316"/>
                    <a:pt x="797" y="677"/>
                  </a:cubicBezTo>
                </a:path>
              </a:pathLst>
            </a:custGeom>
            <a:noFill/>
            <a:ln cap="rnd" cmpd="sng" w="48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a:off x="7789425" y="3953375"/>
              <a:ext cx="64300" cy="252250"/>
            </a:xfrm>
            <a:custGeom>
              <a:rect b="b" l="l" r="r" t="t"/>
              <a:pathLst>
                <a:path extrusionOk="0" fill="none" h="10090" w="2572">
                  <a:moveTo>
                    <a:pt x="1" y="0"/>
                  </a:moveTo>
                  <a:cubicBezTo>
                    <a:pt x="572" y="1369"/>
                    <a:pt x="2256" y="8391"/>
                    <a:pt x="2572" y="1009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a:off x="7017300" y="3818175"/>
              <a:ext cx="637575" cy="648725"/>
            </a:xfrm>
            <a:custGeom>
              <a:rect b="b" l="l" r="r" t="t"/>
              <a:pathLst>
                <a:path extrusionOk="0" h="25949" w="25503">
                  <a:moveTo>
                    <a:pt x="1002" y="1"/>
                  </a:moveTo>
                  <a:cubicBezTo>
                    <a:pt x="955" y="1"/>
                    <a:pt x="906" y="9"/>
                    <a:pt x="858" y="25"/>
                  </a:cubicBezTo>
                  <a:lnTo>
                    <a:pt x="1" y="326"/>
                  </a:lnTo>
                  <a:lnTo>
                    <a:pt x="10406" y="25948"/>
                  </a:lnTo>
                  <a:lnTo>
                    <a:pt x="11158" y="25948"/>
                  </a:lnTo>
                  <a:lnTo>
                    <a:pt x="25502" y="20129"/>
                  </a:lnTo>
                  <a:lnTo>
                    <a:pt x="23803" y="1890"/>
                  </a:lnTo>
                  <a:lnTo>
                    <a:pt x="22811" y="1183"/>
                  </a:lnTo>
                  <a:cubicBezTo>
                    <a:pt x="22785" y="1165"/>
                    <a:pt x="22753" y="1158"/>
                    <a:pt x="22722" y="1158"/>
                  </a:cubicBezTo>
                  <a:cubicBezTo>
                    <a:pt x="22701" y="1158"/>
                    <a:pt x="22679" y="1162"/>
                    <a:pt x="22661" y="1168"/>
                  </a:cubicBezTo>
                  <a:lnTo>
                    <a:pt x="8075" y="5273"/>
                  </a:lnTo>
                  <a:lnTo>
                    <a:pt x="1234" y="85"/>
                  </a:lnTo>
                  <a:cubicBezTo>
                    <a:pt x="1166" y="28"/>
                    <a:pt x="1086" y="1"/>
                    <a:pt x="100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a:off x="7219175" y="3850725"/>
              <a:ext cx="455625" cy="627475"/>
            </a:xfrm>
            <a:custGeom>
              <a:rect b="b" l="l" r="r" t="t"/>
              <a:pathLst>
                <a:path extrusionOk="0" h="25099" w="18225">
                  <a:moveTo>
                    <a:pt x="16057" y="0"/>
                  </a:moveTo>
                  <a:cubicBezTo>
                    <a:pt x="16047" y="0"/>
                    <a:pt x="16038" y="1"/>
                    <a:pt x="16029" y="1"/>
                  </a:cubicBezTo>
                  <a:cubicBezTo>
                    <a:pt x="16014" y="1"/>
                    <a:pt x="15999" y="1"/>
                    <a:pt x="15984" y="16"/>
                  </a:cubicBezTo>
                  <a:lnTo>
                    <a:pt x="0" y="4542"/>
                  </a:lnTo>
                  <a:cubicBezTo>
                    <a:pt x="0" y="4542"/>
                    <a:pt x="2743" y="25099"/>
                    <a:pt x="2826" y="25099"/>
                  </a:cubicBezTo>
                  <a:cubicBezTo>
                    <a:pt x="2826" y="25099"/>
                    <a:pt x="2827" y="25098"/>
                    <a:pt x="2827" y="25097"/>
                  </a:cubicBezTo>
                  <a:cubicBezTo>
                    <a:pt x="2887" y="24902"/>
                    <a:pt x="16044" y="20180"/>
                    <a:pt x="17999" y="19474"/>
                  </a:cubicBezTo>
                  <a:cubicBezTo>
                    <a:pt x="18134" y="19429"/>
                    <a:pt x="18224" y="19278"/>
                    <a:pt x="18209" y="19128"/>
                  </a:cubicBezTo>
                  <a:lnTo>
                    <a:pt x="16390" y="302"/>
                  </a:lnTo>
                  <a:cubicBezTo>
                    <a:pt x="16376" y="131"/>
                    <a:pt x="16226" y="0"/>
                    <a:pt x="16057"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a:off x="7009775" y="3816150"/>
              <a:ext cx="269175" cy="657125"/>
            </a:xfrm>
            <a:custGeom>
              <a:rect b="b" l="l" r="r" t="t"/>
              <a:pathLst>
                <a:path extrusionOk="0" h="26285" w="10767">
                  <a:moveTo>
                    <a:pt x="76" y="1"/>
                  </a:moveTo>
                  <a:cubicBezTo>
                    <a:pt x="31" y="1"/>
                    <a:pt x="1" y="31"/>
                    <a:pt x="1" y="76"/>
                  </a:cubicBezTo>
                  <a:lnTo>
                    <a:pt x="1805" y="16481"/>
                  </a:lnTo>
                  <a:cubicBezTo>
                    <a:pt x="1805" y="16496"/>
                    <a:pt x="1805" y="16511"/>
                    <a:pt x="1820" y="16526"/>
                  </a:cubicBezTo>
                  <a:lnTo>
                    <a:pt x="10767" y="26285"/>
                  </a:lnTo>
                  <a:lnTo>
                    <a:pt x="7760" y="5805"/>
                  </a:lnTo>
                  <a:lnTo>
                    <a:pt x="136" y="16"/>
                  </a:lnTo>
                  <a:cubicBezTo>
                    <a:pt x="121" y="1"/>
                    <a:pt x="91" y="1"/>
                    <a:pt x="76" y="1"/>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a:off x="7198125" y="4039450"/>
              <a:ext cx="53775" cy="29350"/>
            </a:xfrm>
            <a:custGeom>
              <a:rect b="b" l="l" r="r" t="t"/>
              <a:pathLst>
                <a:path extrusionOk="0" fill="none" h="1174" w="2151">
                  <a:moveTo>
                    <a:pt x="0" y="106"/>
                  </a:moveTo>
                  <a:cubicBezTo>
                    <a:pt x="0" y="106"/>
                    <a:pt x="15" y="1174"/>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a:off x="7205625" y="4092075"/>
              <a:ext cx="53800" cy="29350"/>
            </a:xfrm>
            <a:custGeom>
              <a:rect b="b" l="l" r="r" t="t"/>
              <a:pathLst>
                <a:path extrusionOk="0" fill="none" h="1174" w="2152">
                  <a:moveTo>
                    <a:pt x="1" y="106"/>
                  </a:moveTo>
                  <a:cubicBezTo>
                    <a:pt x="1" y="106"/>
                    <a:pt x="16" y="1174"/>
                    <a:pt x="1083" y="1159"/>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2"/>
            <p:cNvSpPr/>
            <p:nvPr/>
          </p:nvSpPr>
          <p:spPr>
            <a:xfrm>
              <a:off x="7212775" y="4145075"/>
              <a:ext cx="53775" cy="29350"/>
            </a:xfrm>
            <a:custGeom>
              <a:rect b="b" l="l" r="r" t="t"/>
              <a:pathLst>
                <a:path extrusionOk="0" fill="none" h="1174" w="2151">
                  <a:moveTo>
                    <a:pt x="1" y="106"/>
                  </a:moveTo>
                  <a:cubicBezTo>
                    <a:pt x="1" y="106"/>
                    <a:pt x="16" y="1174"/>
                    <a:pt x="1083" y="1144"/>
                  </a:cubicBezTo>
                  <a:cubicBezTo>
                    <a:pt x="2151" y="1129"/>
                    <a:pt x="2061" y="1"/>
                    <a:pt x="2061"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2"/>
            <p:cNvSpPr/>
            <p:nvPr/>
          </p:nvSpPr>
          <p:spPr>
            <a:xfrm>
              <a:off x="7220300" y="4198100"/>
              <a:ext cx="53775" cy="28950"/>
            </a:xfrm>
            <a:custGeom>
              <a:rect b="b" l="l" r="r" t="t"/>
              <a:pathLst>
                <a:path extrusionOk="0" fill="none" h="1158" w="2151">
                  <a:moveTo>
                    <a:pt x="0" y="90"/>
                  </a:moveTo>
                  <a:cubicBezTo>
                    <a:pt x="0" y="90"/>
                    <a:pt x="15" y="1158"/>
                    <a:pt x="1083" y="1143"/>
                  </a:cubicBezTo>
                  <a:cubicBezTo>
                    <a:pt x="2150" y="1113"/>
                    <a:pt x="2060" y="0"/>
                    <a:pt x="2060"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2"/>
            <p:cNvSpPr/>
            <p:nvPr/>
          </p:nvSpPr>
          <p:spPr>
            <a:xfrm>
              <a:off x="7227425" y="4250725"/>
              <a:ext cx="53800" cy="29350"/>
            </a:xfrm>
            <a:custGeom>
              <a:rect b="b" l="l" r="r" t="t"/>
              <a:pathLst>
                <a:path extrusionOk="0" fill="none" h="1174" w="2152">
                  <a:moveTo>
                    <a:pt x="1" y="106"/>
                  </a:moveTo>
                  <a:cubicBezTo>
                    <a:pt x="1" y="106"/>
                    <a:pt x="31" y="1173"/>
                    <a:pt x="1084" y="1143"/>
                  </a:cubicBezTo>
                  <a:cubicBezTo>
                    <a:pt x="2151" y="1128"/>
                    <a:pt x="2061" y="0"/>
                    <a:pt x="2061"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7234575" y="4303725"/>
              <a:ext cx="53775" cy="28975"/>
            </a:xfrm>
            <a:custGeom>
              <a:rect b="b" l="l" r="r" t="t"/>
              <a:pathLst>
                <a:path extrusionOk="0" fill="none" h="1159" w="2151">
                  <a:moveTo>
                    <a:pt x="1" y="91"/>
                  </a:moveTo>
                  <a:cubicBezTo>
                    <a:pt x="1" y="91"/>
                    <a:pt x="31" y="1158"/>
                    <a:pt x="1098" y="1143"/>
                  </a:cubicBezTo>
                  <a:cubicBezTo>
                    <a:pt x="2151" y="1128"/>
                    <a:pt x="2076" y="0"/>
                    <a:pt x="2076" y="0"/>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7242100" y="4356350"/>
              <a:ext cx="53775" cy="29350"/>
            </a:xfrm>
            <a:custGeom>
              <a:rect b="b" l="l" r="r" t="t"/>
              <a:pathLst>
                <a:path extrusionOk="0" fill="none" h="1174" w="2151">
                  <a:moveTo>
                    <a:pt x="0" y="106"/>
                  </a:moveTo>
                  <a:cubicBezTo>
                    <a:pt x="0" y="106"/>
                    <a:pt x="30" y="1173"/>
                    <a:pt x="1083" y="1143"/>
                  </a:cubicBezTo>
                  <a:cubicBezTo>
                    <a:pt x="2151"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7249625" y="4409350"/>
              <a:ext cx="53775" cy="28975"/>
            </a:xfrm>
            <a:custGeom>
              <a:rect b="b" l="l" r="r" t="t"/>
              <a:pathLst>
                <a:path extrusionOk="0" fill="none" h="1159" w="2151">
                  <a:moveTo>
                    <a:pt x="0" y="106"/>
                  </a:moveTo>
                  <a:cubicBezTo>
                    <a:pt x="0" y="106"/>
                    <a:pt x="15" y="1159"/>
                    <a:pt x="1083" y="1143"/>
                  </a:cubicBezTo>
                  <a:cubicBezTo>
                    <a:pt x="2150" y="1128"/>
                    <a:pt x="2060" y="1"/>
                    <a:pt x="2060" y="1"/>
                  </a:cubicBezTo>
                </a:path>
              </a:pathLst>
            </a:custGeom>
            <a:noFill/>
            <a:ln cap="rnd" cmpd="sng" w="94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7784925" y="4123625"/>
              <a:ext cx="322550" cy="222325"/>
            </a:xfrm>
            <a:custGeom>
              <a:rect b="b" l="l" r="r" t="t"/>
              <a:pathLst>
                <a:path extrusionOk="0" h="8893" w="12902">
                  <a:moveTo>
                    <a:pt x="3392" y="1"/>
                  </a:moveTo>
                  <a:cubicBezTo>
                    <a:pt x="1974" y="1"/>
                    <a:pt x="1031" y="1030"/>
                    <a:pt x="556" y="2017"/>
                  </a:cubicBezTo>
                  <a:cubicBezTo>
                    <a:pt x="0" y="3205"/>
                    <a:pt x="241" y="4964"/>
                    <a:pt x="1128" y="5836"/>
                  </a:cubicBezTo>
                  <a:cubicBezTo>
                    <a:pt x="2000" y="6723"/>
                    <a:pt x="5188" y="8167"/>
                    <a:pt x="7383" y="8723"/>
                  </a:cubicBezTo>
                  <a:cubicBezTo>
                    <a:pt x="7818" y="8836"/>
                    <a:pt x="8257" y="8892"/>
                    <a:pt x="8686" y="8892"/>
                  </a:cubicBezTo>
                  <a:cubicBezTo>
                    <a:pt x="10424" y="8892"/>
                    <a:pt x="11995" y="7973"/>
                    <a:pt x="12405" y="6212"/>
                  </a:cubicBezTo>
                  <a:cubicBezTo>
                    <a:pt x="12901" y="4017"/>
                    <a:pt x="10526" y="1641"/>
                    <a:pt x="10526" y="1641"/>
                  </a:cubicBezTo>
                  <a:lnTo>
                    <a:pt x="9518" y="1521"/>
                  </a:lnTo>
                  <a:cubicBezTo>
                    <a:pt x="9518" y="1521"/>
                    <a:pt x="6255" y="709"/>
                    <a:pt x="4316" y="137"/>
                  </a:cubicBezTo>
                  <a:cubicBezTo>
                    <a:pt x="3988" y="43"/>
                    <a:pt x="3680" y="1"/>
                    <a:pt x="3392" y="1"/>
                  </a:cubicBezTo>
                  <a:close/>
                </a:path>
              </a:pathLst>
            </a:custGeom>
            <a:solidFill>
              <a:srgbClr val="71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7784925" y="4113125"/>
              <a:ext cx="322550" cy="242875"/>
            </a:xfrm>
            <a:custGeom>
              <a:rect b="b" l="l" r="r" t="t"/>
              <a:pathLst>
                <a:path extrusionOk="0" fill="none" h="9715" w="12902">
                  <a:moveTo>
                    <a:pt x="9518" y="1941"/>
                  </a:moveTo>
                  <a:cubicBezTo>
                    <a:pt x="9518" y="1941"/>
                    <a:pt x="6255" y="1129"/>
                    <a:pt x="4316" y="557"/>
                  </a:cubicBezTo>
                  <a:cubicBezTo>
                    <a:pt x="2376" y="1"/>
                    <a:pt x="1128" y="1249"/>
                    <a:pt x="556" y="2437"/>
                  </a:cubicBezTo>
                  <a:cubicBezTo>
                    <a:pt x="0" y="3625"/>
                    <a:pt x="241" y="5384"/>
                    <a:pt x="1128" y="6256"/>
                  </a:cubicBezTo>
                  <a:cubicBezTo>
                    <a:pt x="2000" y="7143"/>
                    <a:pt x="5188" y="8587"/>
                    <a:pt x="7383" y="9143"/>
                  </a:cubicBezTo>
                  <a:cubicBezTo>
                    <a:pt x="9578" y="9714"/>
                    <a:pt x="11894" y="8827"/>
                    <a:pt x="12405" y="6632"/>
                  </a:cubicBezTo>
                  <a:cubicBezTo>
                    <a:pt x="12901" y="4437"/>
                    <a:pt x="10526" y="2061"/>
                    <a:pt x="10526" y="206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7517150" y="3995850"/>
              <a:ext cx="324175" cy="234600"/>
            </a:xfrm>
            <a:custGeom>
              <a:rect b="b" l="l" r="r" t="t"/>
              <a:pathLst>
                <a:path extrusionOk="0" h="9384" w="12967">
                  <a:moveTo>
                    <a:pt x="4781" y="1"/>
                  </a:moveTo>
                  <a:cubicBezTo>
                    <a:pt x="4669" y="1"/>
                    <a:pt x="4556" y="15"/>
                    <a:pt x="4441" y="46"/>
                  </a:cubicBezTo>
                  <a:cubicBezTo>
                    <a:pt x="3749" y="241"/>
                    <a:pt x="1434" y="1429"/>
                    <a:pt x="682" y="2301"/>
                  </a:cubicBezTo>
                  <a:cubicBezTo>
                    <a:pt x="1" y="3105"/>
                    <a:pt x="146" y="3439"/>
                    <a:pt x="403" y="3439"/>
                  </a:cubicBezTo>
                  <a:cubicBezTo>
                    <a:pt x="430" y="3439"/>
                    <a:pt x="458" y="3436"/>
                    <a:pt x="486" y="3429"/>
                  </a:cubicBezTo>
                  <a:cubicBezTo>
                    <a:pt x="802" y="3369"/>
                    <a:pt x="1494" y="2933"/>
                    <a:pt x="1689" y="2812"/>
                  </a:cubicBezTo>
                  <a:cubicBezTo>
                    <a:pt x="1870" y="2677"/>
                    <a:pt x="3253" y="1865"/>
                    <a:pt x="3253" y="1865"/>
                  </a:cubicBezTo>
                  <a:lnTo>
                    <a:pt x="3253" y="1865"/>
                  </a:lnTo>
                  <a:cubicBezTo>
                    <a:pt x="3253" y="1865"/>
                    <a:pt x="1494" y="3369"/>
                    <a:pt x="1058" y="3940"/>
                  </a:cubicBezTo>
                  <a:cubicBezTo>
                    <a:pt x="681" y="4420"/>
                    <a:pt x="764" y="4911"/>
                    <a:pt x="1161" y="4911"/>
                  </a:cubicBezTo>
                  <a:cubicBezTo>
                    <a:pt x="1224" y="4911"/>
                    <a:pt x="1295" y="4899"/>
                    <a:pt x="1373" y="4872"/>
                  </a:cubicBezTo>
                  <a:cubicBezTo>
                    <a:pt x="1930" y="4692"/>
                    <a:pt x="2621" y="4000"/>
                    <a:pt x="2937" y="3880"/>
                  </a:cubicBezTo>
                  <a:cubicBezTo>
                    <a:pt x="3253" y="3745"/>
                    <a:pt x="4245" y="3309"/>
                    <a:pt x="4245" y="3308"/>
                  </a:cubicBezTo>
                  <a:lnTo>
                    <a:pt x="4245" y="3308"/>
                  </a:lnTo>
                  <a:cubicBezTo>
                    <a:pt x="4245" y="3309"/>
                    <a:pt x="2561" y="4812"/>
                    <a:pt x="2306" y="5384"/>
                  </a:cubicBezTo>
                  <a:cubicBezTo>
                    <a:pt x="2065" y="5940"/>
                    <a:pt x="2366" y="6256"/>
                    <a:pt x="2682" y="6256"/>
                  </a:cubicBezTo>
                  <a:cubicBezTo>
                    <a:pt x="2997" y="6256"/>
                    <a:pt x="3809" y="5188"/>
                    <a:pt x="4005" y="5008"/>
                  </a:cubicBezTo>
                  <a:cubicBezTo>
                    <a:pt x="4381" y="4707"/>
                    <a:pt x="4787" y="4436"/>
                    <a:pt x="5193" y="4181"/>
                  </a:cubicBezTo>
                  <a:lnTo>
                    <a:pt x="5193" y="4181"/>
                  </a:lnTo>
                  <a:cubicBezTo>
                    <a:pt x="5193" y="4181"/>
                    <a:pt x="4065" y="5820"/>
                    <a:pt x="3689" y="6060"/>
                  </a:cubicBezTo>
                  <a:cubicBezTo>
                    <a:pt x="3379" y="6271"/>
                    <a:pt x="3703" y="6696"/>
                    <a:pt x="4146" y="6696"/>
                  </a:cubicBezTo>
                  <a:cubicBezTo>
                    <a:pt x="4240" y="6696"/>
                    <a:pt x="4340" y="6677"/>
                    <a:pt x="4441" y="6632"/>
                  </a:cubicBezTo>
                  <a:cubicBezTo>
                    <a:pt x="4997" y="6376"/>
                    <a:pt x="6260" y="5188"/>
                    <a:pt x="6260" y="5188"/>
                  </a:cubicBezTo>
                  <a:cubicBezTo>
                    <a:pt x="6260" y="5188"/>
                    <a:pt x="6817" y="6692"/>
                    <a:pt x="7508" y="7323"/>
                  </a:cubicBezTo>
                  <a:cubicBezTo>
                    <a:pt x="8200" y="7940"/>
                    <a:pt x="9508" y="8195"/>
                    <a:pt x="9508" y="8195"/>
                  </a:cubicBezTo>
                  <a:lnTo>
                    <a:pt x="9824" y="8511"/>
                  </a:lnTo>
                  <a:cubicBezTo>
                    <a:pt x="9824" y="8511"/>
                    <a:pt x="10456" y="9383"/>
                    <a:pt x="11207" y="9383"/>
                  </a:cubicBezTo>
                  <a:cubicBezTo>
                    <a:pt x="11959" y="9383"/>
                    <a:pt x="12967" y="8015"/>
                    <a:pt x="12967" y="6947"/>
                  </a:cubicBezTo>
                  <a:cubicBezTo>
                    <a:pt x="12967" y="5880"/>
                    <a:pt x="11704" y="5564"/>
                    <a:pt x="11267" y="5308"/>
                  </a:cubicBezTo>
                  <a:cubicBezTo>
                    <a:pt x="10831" y="5068"/>
                    <a:pt x="7253" y="1745"/>
                    <a:pt x="6501" y="993"/>
                  </a:cubicBezTo>
                  <a:cubicBezTo>
                    <a:pt x="5874" y="366"/>
                    <a:pt x="5342" y="1"/>
                    <a:pt x="478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7623275" y="4045850"/>
              <a:ext cx="48525" cy="32725"/>
            </a:xfrm>
            <a:custGeom>
              <a:rect b="b" l="l" r="r" t="t"/>
              <a:pathLst>
                <a:path extrusionOk="0" fill="none" h="1309" w="1941">
                  <a:moveTo>
                    <a:pt x="0" y="1308"/>
                  </a:moveTo>
                  <a:lnTo>
                    <a:pt x="1399" y="121"/>
                  </a:lnTo>
                  <a:cubicBezTo>
                    <a:pt x="1564" y="0"/>
                    <a:pt x="1790" y="30"/>
                    <a:pt x="1940" y="166"/>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a:off x="7646950" y="4080800"/>
              <a:ext cx="24850" cy="19575"/>
            </a:xfrm>
            <a:custGeom>
              <a:rect b="b" l="l" r="r" t="t"/>
              <a:pathLst>
                <a:path extrusionOk="0" fill="none" h="783" w="994">
                  <a:moveTo>
                    <a:pt x="1" y="783"/>
                  </a:moveTo>
                  <a:cubicBezTo>
                    <a:pt x="1" y="783"/>
                    <a:pt x="542" y="1"/>
                    <a:pt x="993" y="1"/>
                  </a:cubicBez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7598475" y="4012400"/>
              <a:ext cx="53775" cy="30075"/>
            </a:xfrm>
            <a:custGeom>
              <a:rect b="b" l="l" r="r" t="t"/>
              <a:pathLst>
                <a:path extrusionOk="0" fill="none" h="1203" w="2151">
                  <a:moveTo>
                    <a:pt x="0" y="1203"/>
                  </a:moveTo>
                  <a:lnTo>
                    <a:pt x="1549" y="75"/>
                  </a:lnTo>
                  <a:cubicBezTo>
                    <a:pt x="1759" y="0"/>
                    <a:pt x="1985" y="30"/>
                    <a:pt x="2150" y="18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7761225" y="4126675"/>
              <a:ext cx="80100" cy="103775"/>
            </a:xfrm>
            <a:custGeom>
              <a:rect b="b" l="l" r="r" t="t"/>
              <a:pathLst>
                <a:path extrusionOk="0" h="4151" w="3204">
                  <a:moveTo>
                    <a:pt x="1399" y="0"/>
                  </a:moveTo>
                  <a:lnTo>
                    <a:pt x="1399" y="0"/>
                  </a:lnTo>
                  <a:cubicBezTo>
                    <a:pt x="1504" y="617"/>
                    <a:pt x="1565" y="2030"/>
                    <a:pt x="1" y="3203"/>
                  </a:cubicBezTo>
                  <a:lnTo>
                    <a:pt x="61" y="3278"/>
                  </a:lnTo>
                  <a:cubicBezTo>
                    <a:pt x="61" y="3278"/>
                    <a:pt x="693" y="4150"/>
                    <a:pt x="1444" y="4150"/>
                  </a:cubicBezTo>
                  <a:cubicBezTo>
                    <a:pt x="2196" y="4150"/>
                    <a:pt x="3204" y="2782"/>
                    <a:pt x="3204" y="1714"/>
                  </a:cubicBezTo>
                  <a:cubicBezTo>
                    <a:pt x="3204" y="647"/>
                    <a:pt x="1941" y="331"/>
                    <a:pt x="1504" y="75"/>
                  </a:cubicBezTo>
                  <a:cubicBezTo>
                    <a:pt x="1459" y="60"/>
                    <a:pt x="1429" y="30"/>
                    <a:pt x="1399" y="0"/>
                  </a:cubicBezTo>
                  <a:close/>
                </a:path>
              </a:pathLst>
            </a:custGeom>
            <a:solidFill>
              <a:schemeClr val="accen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7496975" y="3527450"/>
              <a:ext cx="182700" cy="283850"/>
            </a:xfrm>
            <a:custGeom>
              <a:rect b="b" l="l" r="r" t="t"/>
              <a:pathLst>
                <a:path extrusionOk="0" h="11354" w="7308">
                  <a:moveTo>
                    <a:pt x="6391" y="1"/>
                  </a:moveTo>
                  <a:cubicBezTo>
                    <a:pt x="6391" y="1"/>
                    <a:pt x="4195" y="3234"/>
                    <a:pt x="2180" y="4512"/>
                  </a:cubicBezTo>
                  <a:cubicBezTo>
                    <a:pt x="166" y="5790"/>
                    <a:pt x="0" y="6226"/>
                    <a:pt x="0" y="6226"/>
                  </a:cubicBezTo>
                  <a:cubicBezTo>
                    <a:pt x="0" y="6226"/>
                    <a:pt x="1932" y="11354"/>
                    <a:pt x="2428" y="11354"/>
                  </a:cubicBezTo>
                  <a:cubicBezTo>
                    <a:pt x="2430" y="11354"/>
                    <a:pt x="2433" y="11354"/>
                    <a:pt x="2436" y="11353"/>
                  </a:cubicBezTo>
                  <a:cubicBezTo>
                    <a:pt x="2932" y="11293"/>
                    <a:pt x="4090" y="9639"/>
                    <a:pt x="5293" y="7865"/>
                  </a:cubicBezTo>
                  <a:cubicBezTo>
                    <a:pt x="6511" y="6106"/>
                    <a:pt x="7188" y="3970"/>
                    <a:pt x="7248" y="2813"/>
                  </a:cubicBezTo>
                  <a:cubicBezTo>
                    <a:pt x="7308" y="1640"/>
                    <a:pt x="6391" y="1"/>
                    <a:pt x="639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7357875" y="3346250"/>
              <a:ext cx="375200" cy="347250"/>
            </a:xfrm>
            <a:custGeom>
              <a:rect b="b" l="l" r="r" t="t"/>
              <a:pathLst>
                <a:path extrusionOk="0" h="13890" w="15008">
                  <a:moveTo>
                    <a:pt x="3618" y="0"/>
                  </a:moveTo>
                  <a:cubicBezTo>
                    <a:pt x="2036" y="0"/>
                    <a:pt x="467" y="281"/>
                    <a:pt x="256" y="1565"/>
                  </a:cubicBezTo>
                  <a:cubicBezTo>
                    <a:pt x="256" y="1565"/>
                    <a:pt x="1" y="5535"/>
                    <a:pt x="316" y="7309"/>
                  </a:cubicBezTo>
                  <a:cubicBezTo>
                    <a:pt x="617" y="9083"/>
                    <a:pt x="2376" y="13098"/>
                    <a:pt x="3113" y="13474"/>
                  </a:cubicBezTo>
                  <a:cubicBezTo>
                    <a:pt x="3560" y="13693"/>
                    <a:pt x="4074" y="13890"/>
                    <a:pt x="4748" y="13890"/>
                  </a:cubicBezTo>
                  <a:cubicBezTo>
                    <a:pt x="5185" y="13890"/>
                    <a:pt x="5689" y="13807"/>
                    <a:pt x="6286" y="13594"/>
                  </a:cubicBezTo>
                  <a:cubicBezTo>
                    <a:pt x="7820" y="13038"/>
                    <a:pt x="9579" y="12181"/>
                    <a:pt x="10752" y="11023"/>
                  </a:cubicBezTo>
                  <a:cubicBezTo>
                    <a:pt x="11910" y="9865"/>
                    <a:pt x="12270" y="8166"/>
                    <a:pt x="12270" y="7850"/>
                  </a:cubicBezTo>
                  <a:lnTo>
                    <a:pt x="12270" y="7309"/>
                  </a:lnTo>
                  <a:cubicBezTo>
                    <a:pt x="12270" y="7309"/>
                    <a:pt x="14045" y="6572"/>
                    <a:pt x="14526" y="4918"/>
                  </a:cubicBezTo>
                  <a:cubicBezTo>
                    <a:pt x="15007" y="3279"/>
                    <a:pt x="14586" y="2362"/>
                    <a:pt x="14345" y="2001"/>
                  </a:cubicBezTo>
                  <a:cubicBezTo>
                    <a:pt x="14090" y="1625"/>
                    <a:pt x="8120" y="227"/>
                    <a:pt x="6526" y="167"/>
                  </a:cubicBezTo>
                  <a:cubicBezTo>
                    <a:pt x="5871" y="142"/>
                    <a:pt x="4741" y="0"/>
                    <a:pt x="3618"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7321425" y="3178950"/>
              <a:ext cx="441325" cy="221675"/>
            </a:xfrm>
            <a:custGeom>
              <a:rect b="b" l="l" r="r" t="t"/>
              <a:pathLst>
                <a:path extrusionOk="0" h="8867" w="17653">
                  <a:moveTo>
                    <a:pt x="8216" y="0"/>
                  </a:moveTo>
                  <a:cubicBezTo>
                    <a:pt x="7465" y="0"/>
                    <a:pt x="6691" y="113"/>
                    <a:pt x="5924" y="378"/>
                  </a:cubicBezTo>
                  <a:cubicBezTo>
                    <a:pt x="3113" y="1370"/>
                    <a:pt x="0" y="4227"/>
                    <a:pt x="0" y="5265"/>
                  </a:cubicBezTo>
                  <a:cubicBezTo>
                    <a:pt x="0" y="6302"/>
                    <a:pt x="1278" y="7475"/>
                    <a:pt x="1278" y="7475"/>
                  </a:cubicBezTo>
                  <a:cubicBezTo>
                    <a:pt x="2097" y="7283"/>
                    <a:pt x="3217" y="7215"/>
                    <a:pt x="4387" y="7215"/>
                  </a:cubicBezTo>
                  <a:cubicBezTo>
                    <a:pt x="6612" y="7215"/>
                    <a:pt x="9022" y="7462"/>
                    <a:pt x="9909" y="7580"/>
                  </a:cubicBezTo>
                  <a:cubicBezTo>
                    <a:pt x="11185" y="7752"/>
                    <a:pt x="15452" y="8867"/>
                    <a:pt x="16174" y="8867"/>
                  </a:cubicBezTo>
                  <a:cubicBezTo>
                    <a:pt x="16210" y="8867"/>
                    <a:pt x="16237" y="8864"/>
                    <a:pt x="16255" y="8858"/>
                  </a:cubicBezTo>
                  <a:cubicBezTo>
                    <a:pt x="16615" y="8738"/>
                    <a:pt x="17653" y="7701"/>
                    <a:pt x="17232" y="6362"/>
                  </a:cubicBezTo>
                  <a:cubicBezTo>
                    <a:pt x="16796" y="5024"/>
                    <a:pt x="14856" y="2814"/>
                    <a:pt x="13262" y="1656"/>
                  </a:cubicBezTo>
                  <a:cubicBezTo>
                    <a:pt x="12101" y="812"/>
                    <a:pt x="10236" y="0"/>
                    <a:pt x="8216"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7293600" y="3347725"/>
              <a:ext cx="312025" cy="67725"/>
            </a:xfrm>
            <a:custGeom>
              <a:rect b="b" l="l" r="r" t="t"/>
              <a:pathLst>
                <a:path extrusionOk="0" h="2709" w="12481">
                  <a:moveTo>
                    <a:pt x="5425" y="0"/>
                  </a:moveTo>
                  <a:cubicBezTo>
                    <a:pt x="5220" y="0"/>
                    <a:pt x="5020" y="6"/>
                    <a:pt x="4827" y="17"/>
                  </a:cubicBezTo>
                  <a:cubicBezTo>
                    <a:pt x="1820" y="213"/>
                    <a:pt x="0" y="1717"/>
                    <a:pt x="2451" y="2528"/>
                  </a:cubicBezTo>
                  <a:cubicBezTo>
                    <a:pt x="2832" y="2655"/>
                    <a:pt x="3337" y="2709"/>
                    <a:pt x="3920" y="2709"/>
                  </a:cubicBezTo>
                  <a:cubicBezTo>
                    <a:pt x="7073" y="2709"/>
                    <a:pt x="12481" y="1145"/>
                    <a:pt x="12481" y="1145"/>
                  </a:cubicBezTo>
                  <a:cubicBezTo>
                    <a:pt x="12481" y="1145"/>
                    <a:pt x="8401" y="0"/>
                    <a:pt x="5425" y="0"/>
                  </a:cubicBezTo>
                  <a:close/>
                </a:path>
              </a:pathLst>
            </a:custGeom>
            <a:solidFill>
              <a:schemeClr val="lt1"/>
            </a:solid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7002275" y="4021775"/>
              <a:ext cx="54525" cy="40075"/>
            </a:xfrm>
            <a:custGeom>
              <a:rect b="b" l="l" r="r" t="t"/>
              <a:pathLst>
                <a:path extrusionOk="0" h="1603" w="2181">
                  <a:moveTo>
                    <a:pt x="90" y="1"/>
                  </a:moveTo>
                  <a:lnTo>
                    <a:pt x="90" y="1"/>
                  </a:lnTo>
                  <a:cubicBezTo>
                    <a:pt x="0" y="362"/>
                    <a:pt x="75" y="753"/>
                    <a:pt x="316" y="1069"/>
                  </a:cubicBezTo>
                  <a:cubicBezTo>
                    <a:pt x="624" y="1425"/>
                    <a:pt x="1224" y="1603"/>
                    <a:pt x="1566" y="1603"/>
                  </a:cubicBezTo>
                  <a:cubicBezTo>
                    <a:pt x="1657" y="1603"/>
                    <a:pt x="1730" y="1590"/>
                    <a:pt x="1774" y="1565"/>
                  </a:cubicBezTo>
                  <a:cubicBezTo>
                    <a:pt x="2180" y="1354"/>
                    <a:pt x="1038" y="332"/>
                    <a:pt x="1038" y="332"/>
                  </a:cubicBezTo>
                  <a:lnTo>
                    <a:pt x="90"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6997375" y="3989450"/>
              <a:ext cx="63175" cy="49775"/>
            </a:xfrm>
            <a:custGeom>
              <a:rect b="b" l="l" r="r" t="t"/>
              <a:pathLst>
                <a:path extrusionOk="0" h="1991" w="2527">
                  <a:moveTo>
                    <a:pt x="1" y="1"/>
                  </a:moveTo>
                  <a:cubicBezTo>
                    <a:pt x="1" y="1"/>
                    <a:pt x="1" y="843"/>
                    <a:pt x="271" y="1294"/>
                  </a:cubicBezTo>
                  <a:cubicBezTo>
                    <a:pt x="521" y="1688"/>
                    <a:pt x="1367" y="1990"/>
                    <a:pt x="1878" y="1990"/>
                  </a:cubicBezTo>
                  <a:cubicBezTo>
                    <a:pt x="1952" y="1990"/>
                    <a:pt x="2019" y="1984"/>
                    <a:pt x="2076" y="1971"/>
                  </a:cubicBezTo>
                  <a:cubicBezTo>
                    <a:pt x="2527" y="1850"/>
                    <a:pt x="2136" y="1068"/>
                    <a:pt x="1625" y="723"/>
                  </a:cubicBezTo>
                  <a:cubicBezTo>
                    <a:pt x="1113" y="392"/>
                    <a:pt x="1" y="1"/>
                    <a:pt x="1"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6997375" y="3957125"/>
              <a:ext cx="57550" cy="56450"/>
            </a:xfrm>
            <a:custGeom>
              <a:rect b="b" l="l" r="r" t="t"/>
              <a:pathLst>
                <a:path extrusionOk="0" h="2258" w="2302">
                  <a:moveTo>
                    <a:pt x="286" y="1"/>
                  </a:moveTo>
                  <a:cubicBezTo>
                    <a:pt x="136" y="407"/>
                    <a:pt x="31" y="843"/>
                    <a:pt x="1" y="1294"/>
                  </a:cubicBezTo>
                  <a:cubicBezTo>
                    <a:pt x="1" y="1745"/>
                    <a:pt x="968" y="2257"/>
                    <a:pt x="1574" y="2257"/>
                  </a:cubicBezTo>
                  <a:cubicBezTo>
                    <a:pt x="1635" y="2257"/>
                    <a:pt x="1692" y="2252"/>
                    <a:pt x="1745" y="2241"/>
                  </a:cubicBezTo>
                  <a:cubicBezTo>
                    <a:pt x="2301" y="2136"/>
                    <a:pt x="2076" y="1625"/>
                    <a:pt x="1910" y="1339"/>
                  </a:cubicBezTo>
                  <a:cubicBezTo>
                    <a:pt x="1745" y="1068"/>
                    <a:pt x="963" y="497"/>
                    <a:pt x="963" y="497"/>
                  </a:cubicBezTo>
                  <a:lnTo>
                    <a:pt x="286" y="1"/>
                  </a:ln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6990775" y="3926300"/>
              <a:ext cx="67525" cy="57750"/>
            </a:xfrm>
            <a:custGeom>
              <a:rect b="b" l="l" r="r" t="t"/>
              <a:pathLst>
                <a:path extrusionOk="0" h="2310" w="2701">
                  <a:moveTo>
                    <a:pt x="1242" y="1"/>
                  </a:moveTo>
                  <a:cubicBezTo>
                    <a:pt x="1242" y="1"/>
                    <a:pt x="219" y="61"/>
                    <a:pt x="114" y="783"/>
                  </a:cubicBezTo>
                  <a:cubicBezTo>
                    <a:pt x="1" y="1479"/>
                    <a:pt x="800" y="2310"/>
                    <a:pt x="1650" y="2310"/>
                  </a:cubicBezTo>
                  <a:cubicBezTo>
                    <a:pt x="1700" y="2310"/>
                    <a:pt x="1749" y="2307"/>
                    <a:pt x="1798" y="2301"/>
                  </a:cubicBezTo>
                  <a:cubicBezTo>
                    <a:pt x="2701" y="2196"/>
                    <a:pt x="1242" y="1"/>
                    <a:pt x="1242" y="1"/>
                  </a:cubicBezTo>
                  <a:close/>
                </a:path>
              </a:pathLst>
            </a:custGeom>
            <a:solidFill>
              <a:srgbClr val="FFFFFF"/>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43"/>
          <p:cNvSpPr txBox="1"/>
          <p:nvPr>
            <p:ph type="title"/>
          </p:nvPr>
        </p:nvSpPr>
        <p:spPr>
          <a:xfrm>
            <a:off x="891100" y="172717"/>
            <a:ext cx="4045200" cy="93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Summary</a:t>
            </a:r>
            <a:endParaRPr/>
          </a:p>
        </p:txBody>
      </p:sp>
      <p:graphicFrame>
        <p:nvGraphicFramePr>
          <p:cNvPr id="1362" name="Google Shape;1362;p43"/>
          <p:cNvGraphicFramePr/>
          <p:nvPr/>
        </p:nvGraphicFramePr>
        <p:xfrm>
          <a:off x="952500" y="1238250"/>
          <a:ext cx="3000000" cy="3000000"/>
        </p:xfrm>
        <a:graphic>
          <a:graphicData uri="http://schemas.openxmlformats.org/drawingml/2006/table">
            <a:tbl>
              <a:tblPr>
                <a:noFill/>
                <a:tableStyleId>{997E8DFE-F8C5-4277-B847-B78097F0DE71}</a:tableStyleId>
              </a:tblPr>
              <a:tblGrid>
                <a:gridCol w="804325"/>
                <a:gridCol w="804325"/>
                <a:gridCol w="804325"/>
                <a:gridCol w="847550"/>
                <a:gridCol w="761100"/>
                <a:gridCol w="804325"/>
                <a:gridCol w="858350"/>
                <a:gridCol w="750300"/>
                <a:gridCol w="8043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Group</a:t>
                      </a:r>
                      <a:endParaRPr/>
                    </a:p>
                  </a:txBody>
                  <a:tcPr marT="91425" marB="91425" marR="91425" marL="91425"/>
                </a:tc>
                <a:tc>
                  <a:txBody>
                    <a:bodyPr/>
                    <a:lstStyle/>
                    <a:p>
                      <a:pPr indent="0" lvl="0" marL="0" rtl="0" algn="l">
                        <a:spcBef>
                          <a:spcPts val="0"/>
                        </a:spcBef>
                        <a:spcAft>
                          <a:spcPts val="0"/>
                        </a:spcAft>
                        <a:buNone/>
                      </a:pPr>
                      <a:r>
                        <a:rPr lang="en"/>
                        <a:t>M/F</a:t>
                      </a:r>
                      <a:endParaRPr/>
                    </a:p>
                  </a:txBody>
                  <a:tcPr marT="91425" marB="91425" marR="91425" marL="91425"/>
                </a:tc>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EDUC</a:t>
                      </a:r>
                      <a:endParaRPr/>
                    </a:p>
                  </a:txBody>
                  <a:tcPr marT="91425" marB="91425" marR="91425" marL="91425"/>
                </a:tc>
                <a:tc>
                  <a:txBody>
                    <a:bodyPr/>
                    <a:lstStyle/>
                    <a:p>
                      <a:pPr indent="0" lvl="0" marL="0" rtl="0" algn="l">
                        <a:spcBef>
                          <a:spcPts val="0"/>
                        </a:spcBef>
                        <a:spcAft>
                          <a:spcPts val="0"/>
                        </a:spcAft>
                        <a:buNone/>
                      </a:pPr>
                      <a:r>
                        <a:rPr lang="en"/>
                        <a:t>MMSE</a:t>
                      </a:r>
                      <a:endParaRPr/>
                    </a:p>
                  </a:txBody>
                  <a:tcPr marT="91425" marB="91425" marR="91425" marL="91425"/>
                </a:tc>
                <a:tc>
                  <a:txBody>
                    <a:bodyPr/>
                    <a:lstStyle/>
                    <a:p>
                      <a:pPr indent="0" lvl="0" marL="0" rtl="0" algn="l">
                        <a:spcBef>
                          <a:spcPts val="0"/>
                        </a:spcBef>
                        <a:spcAft>
                          <a:spcPts val="0"/>
                        </a:spcAft>
                        <a:buNone/>
                      </a:pPr>
                      <a:r>
                        <a:rPr lang="en"/>
                        <a:t>eTIV</a:t>
                      </a:r>
                      <a:endParaRPr/>
                    </a:p>
                  </a:txBody>
                  <a:tcPr marT="91425" marB="91425" marR="91425" marL="91425"/>
                </a:tc>
                <a:tc>
                  <a:txBody>
                    <a:bodyPr/>
                    <a:lstStyle/>
                    <a:p>
                      <a:pPr indent="0" lvl="0" marL="0" rtl="0" algn="l">
                        <a:spcBef>
                          <a:spcPts val="0"/>
                        </a:spcBef>
                        <a:spcAft>
                          <a:spcPts val="0"/>
                        </a:spcAft>
                        <a:buNone/>
                      </a:pPr>
                      <a:r>
                        <a:rPr lang="en"/>
                        <a:t>nWBV</a:t>
                      </a:r>
                      <a:endParaRPr/>
                    </a:p>
                  </a:txBody>
                  <a:tcPr marT="91425" marB="91425" marR="91425" marL="91425"/>
                </a:tc>
                <a:tc>
                  <a:txBody>
                    <a:bodyPr/>
                    <a:lstStyle/>
                    <a:p>
                      <a:pPr indent="0" lvl="0" marL="0" rtl="0" algn="l">
                        <a:spcBef>
                          <a:spcPts val="0"/>
                        </a:spcBef>
                        <a:spcAft>
                          <a:spcPts val="0"/>
                        </a:spcAft>
                        <a:buNone/>
                      </a:pPr>
                      <a:r>
                        <a:rPr lang="en"/>
                        <a:t>ASF</a:t>
                      </a:r>
                      <a:endParaRPr/>
                    </a:p>
                  </a:txBody>
                  <a:tcPr marT="91425" marB="91425" marR="91425" marL="91425"/>
                </a:tc>
              </a:tr>
              <a:tr h="381000">
                <a:tc>
                  <a:txBody>
                    <a:bodyPr/>
                    <a:lstStyle/>
                    <a:p>
                      <a:pPr indent="0" lvl="0" marL="0" rtl="0" algn="l">
                        <a:spcBef>
                          <a:spcPts val="0"/>
                        </a:spcBef>
                        <a:spcAft>
                          <a:spcPts val="0"/>
                        </a:spcAft>
                        <a:buNone/>
                      </a:pPr>
                      <a:r>
                        <a:rPr lang="en"/>
                        <a:t>Mean</a:t>
                      </a:r>
                      <a:endParaRPr/>
                    </a:p>
                  </a:txBody>
                  <a:tcPr marT="91425" marB="91425" marR="91425" marL="91425"/>
                </a:tc>
                <a:tc>
                  <a:txBody>
                    <a:bodyPr/>
                    <a:lstStyle/>
                    <a:p>
                      <a:pPr indent="0" lvl="0" marL="0" rtl="0" algn="l">
                        <a:spcBef>
                          <a:spcPts val="0"/>
                        </a:spcBef>
                        <a:spcAft>
                          <a:spcPts val="0"/>
                        </a:spcAft>
                        <a:buNone/>
                      </a:pPr>
                      <a:r>
                        <a:rPr lang="en"/>
                        <a:t>0.438</a:t>
                      </a:r>
                      <a:endParaRPr/>
                    </a:p>
                  </a:txBody>
                  <a:tcPr marT="91425" marB="91425" marR="91425" marL="91425"/>
                </a:tc>
                <a:tc>
                  <a:txBody>
                    <a:bodyPr/>
                    <a:lstStyle/>
                    <a:p>
                      <a:pPr indent="0" lvl="0" marL="0" rtl="0" algn="l">
                        <a:spcBef>
                          <a:spcPts val="0"/>
                        </a:spcBef>
                        <a:spcAft>
                          <a:spcPts val="0"/>
                        </a:spcAft>
                        <a:buNone/>
                      </a:pPr>
                      <a:r>
                        <a:rPr lang="en"/>
                        <a:t>0.5687</a:t>
                      </a:r>
                      <a:endParaRPr/>
                    </a:p>
                  </a:txBody>
                  <a:tcPr marT="91425" marB="91425" marR="91425" marL="91425"/>
                </a:tc>
                <a:tc>
                  <a:txBody>
                    <a:bodyPr/>
                    <a:lstStyle/>
                    <a:p>
                      <a:pPr indent="0" lvl="0" marL="0" rtl="0" algn="l">
                        <a:spcBef>
                          <a:spcPts val="0"/>
                        </a:spcBef>
                        <a:spcAft>
                          <a:spcPts val="0"/>
                        </a:spcAft>
                        <a:buNone/>
                      </a:pPr>
                      <a:r>
                        <a:rPr lang="en"/>
                        <a:t>77.01</a:t>
                      </a:r>
                      <a:endParaRPr/>
                    </a:p>
                  </a:txBody>
                  <a:tcPr marT="91425" marB="91425" marR="91425" marL="91425"/>
                </a:tc>
                <a:tc>
                  <a:txBody>
                    <a:bodyPr/>
                    <a:lstStyle/>
                    <a:p>
                      <a:pPr indent="0" lvl="0" marL="0" rtl="0" algn="l">
                        <a:spcBef>
                          <a:spcPts val="0"/>
                        </a:spcBef>
                        <a:spcAft>
                          <a:spcPts val="0"/>
                        </a:spcAft>
                        <a:buNone/>
                      </a:pPr>
                      <a:r>
                        <a:rPr lang="en"/>
                        <a:t>14.61</a:t>
                      </a:r>
                      <a:endParaRPr/>
                    </a:p>
                  </a:txBody>
                  <a:tcPr marT="91425" marB="91425" marR="91425" marL="91425"/>
                </a:tc>
                <a:tc>
                  <a:txBody>
                    <a:bodyPr/>
                    <a:lstStyle/>
                    <a:p>
                      <a:pPr indent="0" lvl="0" marL="0" rtl="0" algn="l">
                        <a:spcBef>
                          <a:spcPts val="0"/>
                        </a:spcBef>
                        <a:spcAft>
                          <a:spcPts val="0"/>
                        </a:spcAft>
                        <a:buNone/>
                      </a:pPr>
                      <a:r>
                        <a:rPr lang="en"/>
                        <a:t>27.34</a:t>
                      </a:r>
                      <a:endParaRPr/>
                    </a:p>
                  </a:txBody>
                  <a:tcPr marT="91425" marB="91425" marR="91425" marL="91425"/>
                </a:tc>
                <a:tc>
                  <a:txBody>
                    <a:bodyPr/>
                    <a:lstStyle/>
                    <a:p>
                      <a:pPr indent="0" lvl="0" marL="0" rtl="0" algn="l">
                        <a:spcBef>
                          <a:spcPts val="0"/>
                        </a:spcBef>
                        <a:spcAft>
                          <a:spcPts val="0"/>
                        </a:spcAft>
                        <a:buNone/>
                      </a:pPr>
                      <a:r>
                        <a:rPr lang="en"/>
                        <a:t>1489.87</a:t>
                      </a:r>
                      <a:endParaRPr/>
                    </a:p>
                  </a:txBody>
                  <a:tcPr marT="91425" marB="91425" marR="91425" marL="91425"/>
                </a:tc>
                <a:tc>
                  <a:txBody>
                    <a:bodyPr/>
                    <a:lstStyle/>
                    <a:p>
                      <a:pPr indent="0" lvl="0" marL="0" rtl="0" algn="l">
                        <a:spcBef>
                          <a:spcPts val="0"/>
                        </a:spcBef>
                        <a:spcAft>
                          <a:spcPts val="0"/>
                        </a:spcAft>
                        <a:buNone/>
                      </a:pPr>
                      <a:r>
                        <a:rPr lang="en"/>
                        <a:t>0.7295</a:t>
                      </a:r>
                      <a:endParaRPr/>
                    </a:p>
                  </a:txBody>
                  <a:tcPr marT="91425" marB="91425" marR="91425" marL="91425"/>
                </a:tc>
                <a:tc>
                  <a:txBody>
                    <a:bodyPr/>
                    <a:lstStyle/>
                    <a:p>
                      <a:pPr indent="0" lvl="0" marL="0" rtl="0" algn="l">
                        <a:spcBef>
                          <a:spcPts val="0"/>
                        </a:spcBef>
                        <a:spcAft>
                          <a:spcPts val="0"/>
                        </a:spcAft>
                        <a:buNone/>
                      </a:pPr>
                      <a:r>
                        <a:rPr lang="en"/>
                        <a:t>1.19</a:t>
                      </a:r>
                      <a:endParaRPr/>
                    </a:p>
                  </a:txBody>
                  <a:tcPr marT="91425" marB="91425" marR="91425" marL="91425"/>
                </a:tc>
              </a:tr>
              <a:tr h="381000">
                <a:tc>
                  <a:txBody>
                    <a:bodyPr/>
                    <a:lstStyle/>
                    <a:p>
                      <a:pPr indent="0" lvl="0" marL="0" rtl="0" algn="l">
                        <a:spcBef>
                          <a:spcPts val="0"/>
                        </a:spcBef>
                        <a:spcAft>
                          <a:spcPts val="0"/>
                        </a:spcAft>
                        <a:buNone/>
                      </a:pPr>
                      <a:r>
                        <a:rPr lang="en"/>
                        <a:t>STD</a:t>
                      </a:r>
                      <a:endParaRPr/>
                    </a:p>
                  </a:txBody>
                  <a:tcPr marT="91425" marB="91425" marR="91425" marL="91425"/>
                </a:tc>
                <a:tc>
                  <a:txBody>
                    <a:bodyPr/>
                    <a:lstStyle/>
                    <a:p>
                      <a:pPr indent="0" lvl="0" marL="0" rtl="0" algn="l">
                        <a:spcBef>
                          <a:spcPts val="0"/>
                        </a:spcBef>
                        <a:spcAft>
                          <a:spcPts val="0"/>
                        </a:spcAft>
                        <a:buNone/>
                      </a:pPr>
                      <a:r>
                        <a:rPr lang="en"/>
                        <a:t>0.4709</a:t>
                      </a:r>
                      <a:endParaRPr/>
                    </a:p>
                  </a:txBody>
                  <a:tcPr marT="91425" marB="91425" marR="91425" marL="91425"/>
                </a:tc>
                <a:tc>
                  <a:txBody>
                    <a:bodyPr/>
                    <a:lstStyle/>
                    <a:p>
                      <a:pPr indent="0" lvl="0" marL="0" rtl="0" algn="l">
                        <a:spcBef>
                          <a:spcPts val="0"/>
                        </a:spcBef>
                        <a:spcAft>
                          <a:spcPts val="0"/>
                        </a:spcAft>
                        <a:buNone/>
                      </a:pPr>
                      <a:r>
                        <a:rPr lang="en"/>
                        <a:t>0.4959</a:t>
                      </a:r>
                      <a:endParaRPr/>
                    </a:p>
                  </a:txBody>
                  <a:tcPr marT="91425" marB="91425" marR="91425" marL="91425"/>
                </a:tc>
                <a:tc>
                  <a:txBody>
                    <a:bodyPr/>
                    <a:lstStyle/>
                    <a:p>
                      <a:pPr indent="0" lvl="0" marL="0" rtl="0" algn="l">
                        <a:spcBef>
                          <a:spcPts val="0"/>
                        </a:spcBef>
                        <a:spcAft>
                          <a:spcPts val="0"/>
                        </a:spcAft>
                        <a:buNone/>
                      </a:pPr>
                      <a:r>
                        <a:rPr lang="en"/>
                        <a:t>7.66</a:t>
                      </a:r>
                      <a:endParaRPr/>
                    </a:p>
                  </a:txBody>
                  <a:tcPr marT="91425" marB="91425" marR="91425" marL="91425"/>
                </a:tc>
                <a:tc>
                  <a:txBody>
                    <a:bodyPr/>
                    <a:lstStyle/>
                    <a:p>
                      <a:pPr indent="0" lvl="0" marL="0" rtl="0" algn="l">
                        <a:spcBef>
                          <a:spcPts val="0"/>
                        </a:spcBef>
                        <a:spcAft>
                          <a:spcPts val="0"/>
                        </a:spcAft>
                        <a:buNone/>
                      </a:pPr>
                      <a:r>
                        <a:rPr lang="en"/>
                        <a:t>2.88</a:t>
                      </a:r>
                      <a:endParaRPr/>
                    </a:p>
                  </a:txBody>
                  <a:tcPr marT="91425" marB="91425" marR="91425" marL="91425"/>
                </a:tc>
                <a:tc>
                  <a:txBody>
                    <a:bodyPr/>
                    <a:lstStyle/>
                    <a:p>
                      <a:pPr indent="0" lvl="0" marL="0" rtl="0" algn="l">
                        <a:spcBef>
                          <a:spcPts val="0"/>
                        </a:spcBef>
                        <a:spcAft>
                          <a:spcPts val="0"/>
                        </a:spcAft>
                        <a:buNone/>
                      </a:pPr>
                      <a:r>
                        <a:rPr lang="en"/>
                        <a:t>3.68</a:t>
                      </a:r>
                      <a:endParaRPr/>
                    </a:p>
                  </a:txBody>
                  <a:tcPr marT="91425" marB="91425" marR="91425" marL="91425"/>
                </a:tc>
                <a:tc>
                  <a:txBody>
                    <a:bodyPr/>
                    <a:lstStyle/>
                    <a:p>
                      <a:pPr indent="0" lvl="0" marL="0" rtl="0" algn="l">
                        <a:spcBef>
                          <a:spcPts val="0"/>
                        </a:spcBef>
                        <a:spcAft>
                          <a:spcPts val="0"/>
                        </a:spcAft>
                        <a:buNone/>
                      </a:pPr>
                      <a:r>
                        <a:rPr lang="en"/>
                        <a:t>174.99</a:t>
                      </a:r>
                      <a:endParaRPr/>
                    </a:p>
                  </a:txBody>
                  <a:tcPr marT="91425" marB="91425" marR="91425" marL="91425"/>
                </a:tc>
                <a:tc>
                  <a:txBody>
                    <a:bodyPr/>
                    <a:lstStyle/>
                    <a:p>
                      <a:pPr indent="0" lvl="0" marL="0" rtl="0" algn="l">
                        <a:spcBef>
                          <a:spcPts val="0"/>
                        </a:spcBef>
                        <a:spcAft>
                          <a:spcPts val="0"/>
                        </a:spcAft>
                        <a:buNone/>
                      </a:pPr>
                      <a:r>
                        <a:rPr lang="en"/>
                        <a:t>0.0372</a:t>
                      </a:r>
                      <a:endParaRPr/>
                    </a:p>
                  </a:txBody>
                  <a:tcPr marT="91425" marB="91425" marR="91425" marL="91425"/>
                </a:tc>
                <a:tc>
                  <a:txBody>
                    <a:bodyPr/>
                    <a:lstStyle/>
                    <a:p>
                      <a:pPr indent="0" lvl="0" marL="0" rtl="0" algn="l">
                        <a:spcBef>
                          <a:spcPts val="0"/>
                        </a:spcBef>
                        <a:spcAft>
                          <a:spcPts val="0"/>
                        </a:spcAft>
                        <a:buNone/>
                      </a:pPr>
                      <a:r>
                        <a:rPr lang="en"/>
                        <a:t>0.1365</a:t>
                      </a:r>
                      <a:endParaRPr/>
                    </a:p>
                  </a:txBody>
                  <a:tcPr marT="91425" marB="91425" marR="91425" marL="91425"/>
                </a:tc>
              </a:tr>
              <a:tr h="381000">
                <a:tc>
                  <a:txBody>
                    <a:bodyPr/>
                    <a:lstStyle/>
                    <a:p>
                      <a:pPr indent="0" lvl="0" marL="0" rtl="0" algn="l">
                        <a:spcBef>
                          <a:spcPts val="0"/>
                        </a:spcBef>
                        <a:spcAft>
                          <a:spcPts val="0"/>
                        </a:spcAft>
                        <a:buNone/>
                      </a:pPr>
                      <a:r>
                        <a:rPr lang="en"/>
                        <a:t>Min</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1106</a:t>
                      </a:r>
                      <a:endParaRPr/>
                    </a:p>
                  </a:txBody>
                  <a:tcPr marT="91425" marB="91425" marR="91425" marL="91425"/>
                </a:tc>
                <a:tc>
                  <a:txBody>
                    <a:bodyPr/>
                    <a:lstStyle/>
                    <a:p>
                      <a:pPr indent="0" lvl="0" marL="0" rtl="0" algn="l">
                        <a:spcBef>
                          <a:spcPts val="0"/>
                        </a:spcBef>
                        <a:spcAft>
                          <a:spcPts val="0"/>
                        </a:spcAft>
                        <a:buNone/>
                      </a:pPr>
                      <a:r>
                        <a:rPr lang="en"/>
                        <a:t>0.644</a:t>
                      </a:r>
                      <a:endParaRPr/>
                    </a:p>
                  </a:txBody>
                  <a:tcPr marT="91425" marB="91425" marR="91425" marL="91425"/>
                </a:tc>
                <a:tc>
                  <a:txBody>
                    <a:bodyPr/>
                    <a:lstStyle/>
                    <a:p>
                      <a:pPr indent="0" lvl="0" marL="0" rtl="0" algn="l">
                        <a:spcBef>
                          <a:spcPts val="0"/>
                        </a:spcBef>
                        <a:spcAft>
                          <a:spcPts val="0"/>
                        </a:spcAft>
                        <a:buNone/>
                      </a:pPr>
                      <a:r>
                        <a:rPr lang="en"/>
                        <a:t>0.876</a:t>
                      </a:r>
                      <a:endParaRPr/>
                    </a:p>
                  </a:txBody>
                  <a:tcPr marT="91425" marB="91425" marR="91425" marL="91425"/>
                </a:tc>
              </a:tr>
              <a:tr h="381000">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1358</a:t>
                      </a:r>
                      <a:endParaRPr/>
                    </a:p>
                  </a:txBody>
                  <a:tcPr marT="91425" marB="91425" marR="91425" marL="91425"/>
                </a:tc>
                <a:tc>
                  <a:txBody>
                    <a:bodyPr/>
                    <a:lstStyle/>
                    <a:p>
                      <a:pPr indent="0" lvl="0" marL="0" rtl="0" algn="l">
                        <a:spcBef>
                          <a:spcPts val="0"/>
                        </a:spcBef>
                        <a:spcAft>
                          <a:spcPts val="0"/>
                        </a:spcAft>
                        <a:buNone/>
                      </a:pPr>
                      <a:r>
                        <a:rPr lang="en"/>
                        <a:t>0.7</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381000">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77</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29</a:t>
                      </a:r>
                      <a:endParaRPr/>
                    </a:p>
                  </a:txBody>
                  <a:tcPr marT="91425" marB="91425" marR="91425" marL="91425"/>
                </a:tc>
                <a:tc>
                  <a:txBody>
                    <a:bodyPr/>
                    <a:lstStyle/>
                    <a:p>
                      <a:pPr indent="0" lvl="0" marL="0" rtl="0" algn="l">
                        <a:spcBef>
                          <a:spcPts val="0"/>
                        </a:spcBef>
                        <a:spcAft>
                          <a:spcPts val="0"/>
                        </a:spcAft>
                        <a:buNone/>
                      </a:pPr>
                      <a:r>
                        <a:rPr lang="en"/>
                        <a:t>1471</a:t>
                      </a:r>
                      <a:endParaRPr/>
                    </a:p>
                  </a:txBody>
                  <a:tcPr marT="91425" marB="91425" marR="91425" marL="91425"/>
                </a:tc>
                <a:tc>
                  <a:txBody>
                    <a:bodyPr/>
                    <a:lstStyle/>
                    <a:p>
                      <a:pPr indent="0" lvl="0" marL="0" rtl="0" algn="l">
                        <a:spcBef>
                          <a:spcPts val="0"/>
                        </a:spcBef>
                        <a:spcAft>
                          <a:spcPts val="0"/>
                        </a:spcAft>
                        <a:buNone/>
                      </a:pPr>
                      <a:r>
                        <a:rPr lang="en"/>
                        <a:t>0.729</a:t>
                      </a:r>
                      <a:endParaRPr/>
                    </a:p>
                  </a:txBody>
                  <a:tcPr marT="91425" marB="91425" marR="91425" marL="91425"/>
                </a:tc>
                <a:tc>
                  <a:txBody>
                    <a:bodyPr/>
                    <a:lstStyle/>
                    <a:p>
                      <a:pPr indent="0" lvl="0" marL="0" rtl="0" algn="l">
                        <a:spcBef>
                          <a:spcPts val="0"/>
                        </a:spcBef>
                        <a:spcAft>
                          <a:spcPts val="0"/>
                        </a:spcAft>
                        <a:buNone/>
                      </a:pPr>
                      <a:r>
                        <a:rPr lang="en"/>
                        <a:t>1.19</a:t>
                      </a:r>
                      <a:endParaRPr/>
                    </a:p>
                  </a:txBody>
                  <a:tcPr marT="91425" marB="91425" marR="91425" marL="91425"/>
                </a:tc>
              </a:tr>
              <a:tr h="381000">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1598</a:t>
                      </a:r>
                      <a:endParaRPr/>
                    </a:p>
                  </a:txBody>
                  <a:tcPr marT="91425" marB="91425" marR="91425" marL="91425"/>
                </a:tc>
                <a:tc>
                  <a:txBody>
                    <a:bodyPr/>
                    <a:lstStyle/>
                    <a:p>
                      <a:pPr indent="0" lvl="0" marL="0" rtl="0" algn="l">
                        <a:spcBef>
                          <a:spcPts val="0"/>
                        </a:spcBef>
                        <a:spcAft>
                          <a:spcPts val="0"/>
                        </a:spcAft>
                        <a:buNone/>
                      </a:pPr>
                      <a:r>
                        <a:rPr lang="en"/>
                        <a:t>0.756</a:t>
                      </a:r>
                      <a:endParaRPr/>
                    </a:p>
                  </a:txBody>
                  <a:tcPr marT="91425" marB="91425" marR="91425" marL="91425"/>
                </a:tc>
                <a:tc>
                  <a:txBody>
                    <a:bodyPr/>
                    <a:lstStyle/>
                    <a:p>
                      <a:pPr indent="0" lvl="0" marL="0" rtl="0" algn="l">
                        <a:spcBef>
                          <a:spcPts val="0"/>
                        </a:spcBef>
                        <a:spcAft>
                          <a:spcPts val="0"/>
                        </a:spcAft>
                        <a:buNone/>
                      </a:pPr>
                      <a:r>
                        <a:rPr lang="en"/>
                        <a:t>1.29</a:t>
                      </a:r>
                      <a:endParaRPr/>
                    </a:p>
                  </a:txBody>
                  <a:tcPr marT="91425" marB="91425" marR="91425" marL="91425"/>
                </a:tc>
              </a:tr>
              <a:tr h="381000">
                <a:tc>
                  <a:txBody>
                    <a:bodyPr/>
                    <a:lstStyle/>
                    <a:p>
                      <a:pPr indent="0" lvl="0" marL="0" rtl="0" algn="l">
                        <a:spcBef>
                          <a:spcPts val="0"/>
                        </a:spcBef>
                        <a:spcAft>
                          <a:spcPts val="0"/>
                        </a:spcAft>
                        <a:buNone/>
                      </a:pPr>
                      <a:r>
                        <a:rPr lang="en"/>
                        <a:t>Max</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98</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2004</a:t>
                      </a:r>
                      <a:endParaRPr/>
                    </a:p>
                  </a:txBody>
                  <a:tcPr marT="91425" marB="91425" marR="91425" marL="91425"/>
                </a:tc>
                <a:tc>
                  <a:txBody>
                    <a:bodyPr/>
                    <a:lstStyle/>
                    <a:p>
                      <a:pPr indent="0" lvl="0" marL="0" rtl="0" algn="l">
                        <a:spcBef>
                          <a:spcPts val="0"/>
                        </a:spcBef>
                        <a:spcAft>
                          <a:spcPts val="0"/>
                        </a:spcAft>
                        <a:buNone/>
                      </a:pPr>
                      <a:r>
                        <a:rPr lang="en"/>
                        <a:t>0.837</a:t>
                      </a:r>
                      <a:endParaRPr/>
                    </a:p>
                  </a:txBody>
                  <a:tcPr marT="91425" marB="91425" marR="91425" marL="91425"/>
                </a:tc>
                <a:tc>
                  <a:txBody>
                    <a:bodyPr/>
                    <a:lstStyle/>
                    <a:p>
                      <a:pPr indent="0" lvl="0" marL="0" rtl="0" algn="l">
                        <a:spcBef>
                          <a:spcPts val="0"/>
                        </a:spcBef>
                        <a:spcAft>
                          <a:spcPts val="0"/>
                        </a:spcAft>
                        <a:buNone/>
                      </a:pPr>
                      <a:r>
                        <a:rPr lang="en"/>
                        <a:t>1.59</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grpSp>
        <p:nvGrpSpPr>
          <p:cNvPr id="1367" name="Google Shape;1367;p44"/>
          <p:cNvGrpSpPr/>
          <p:nvPr/>
        </p:nvGrpSpPr>
        <p:grpSpPr>
          <a:xfrm>
            <a:off x="5407988" y="539400"/>
            <a:ext cx="4427750" cy="4713008"/>
            <a:chOff x="5407988" y="539400"/>
            <a:chExt cx="4427750" cy="4713008"/>
          </a:xfrm>
        </p:grpSpPr>
        <p:grpSp>
          <p:nvGrpSpPr>
            <p:cNvPr id="1368" name="Google Shape;1368;p44"/>
            <p:cNvGrpSpPr/>
            <p:nvPr/>
          </p:nvGrpSpPr>
          <p:grpSpPr>
            <a:xfrm>
              <a:off x="5407988" y="1205311"/>
              <a:ext cx="4427750" cy="4047097"/>
              <a:chOff x="1210815" y="637186"/>
              <a:chExt cx="4975000" cy="4547300"/>
            </a:xfrm>
          </p:grpSpPr>
          <p:sp>
            <p:nvSpPr>
              <p:cNvPr id="1369" name="Google Shape;1369;p44"/>
              <p:cNvSpPr/>
              <p:nvPr/>
            </p:nvSpPr>
            <p:spPr>
              <a:xfrm>
                <a:off x="1210815" y="637186"/>
                <a:ext cx="4975000" cy="4547300"/>
              </a:xfrm>
              <a:custGeom>
                <a:rect b="b" l="l" r="r" t="t"/>
                <a:pathLst>
                  <a:path extrusionOk="0" h="181892" w="199000">
                    <a:moveTo>
                      <a:pt x="145095" y="1"/>
                    </a:moveTo>
                    <a:cubicBezTo>
                      <a:pt x="138627" y="1"/>
                      <a:pt x="132133" y="1487"/>
                      <a:pt x="126012" y="4493"/>
                    </a:cubicBezTo>
                    <a:cubicBezTo>
                      <a:pt x="114352" y="10189"/>
                      <a:pt x="105300" y="19870"/>
                      <a:pt x="93640" y="25565"/>
                    </a:cubicBezTo>
                    <a:cubicBezTo>
                      <a:pt x="77694" y="33359"/>
                      <a:pt x="60219" y="37615"/>
                      <a:pt x="44092" y="45079"/>
                    </a:cubicBezTo>
                    <a:cubicBezTo>
                      <a:pt x="27996" y="52542"/>
                      <a:pt x="12590" y="64262"/>
                      <a:pt x="6805" y="81048"/>
                    </a:cubicBezTo>
                    <a:cubicBezTo>
                      <a:pt x="0" y="100891"/>
                      <a:pt x="2398" y="124211"/>
                      <a:pt x="12799" y="142345"/>
                    </a:cubicBezTo>
                    <a:cubicBezTo>
                      <a:pt x="29403" y="171284"/>
                      <a:pt x="62084" y="181892"/>
                      <a:pt x="93858" y="181892"/>
                    </a:cubicBezTo>
                    <a:cubicBezTo>
                      <a:pt x="94435" y="181892"/>
                      <a:pt x="95012" y="181888"/>
                      <a:pt x="95588" y="181881"/>
                    </a:cubicBezTo>
                    <a:cubicBezTo>
                      <a:pt x="163839" y="181102"/>
                      <a:pt x="198999" y="98403"/>
                      <a:pt x="187879" y="38994"/>
                    </a:cubicBezTo>
                    <a:cubicBezTo>
                      <a:pt x="185451" y="26105"/>
                      <a:pt x="179516" y="13756"/>
                      <a:pt x="168156" y="6712"/>
                    </a:cubicBezTo>
                    <a:cubicBezTo>
                      <a:pt x="161006" y="2259"/>
                      <a:pt x="153070" y="1"/>
                      <a:pt x="1450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p:nvPr/>
            </p:nvSpPr>
            <p:spPr>
              <a:xfrm>
                <a:off x="2694175" y="2394750"/>
                <a:ext cx="1923625" cy="2085500"/>
              </a:xfrm>
              <a:custGeom>
                <a:rect b="b" l="l" r="r" t="t"/>
                <a:pathLst>
                  <a:path extrusionOk="0" h="83420" w="76945">
                    <a:moveTo>
                      <a:pt x="49159" y="1"/>
                    </a:moveTo>
                    <a:cubicBezTo>
                      <a:pt x="49159" y="1"/>
                      <a:pt x="40856" y="1170"/>
                      <a:pt x="37948" y="1530"/>
                    </a:cubicBezTo>
                    <a:cubicBezTo>
                      <a:pt x="35071" y="1919"/>
                      <a:pt x="30665" y="5396"/>
                      <a:pt x="30665" y="5396"/>
                    </a:cubicBezTo>
                    <a:cubicBezTo>
                      <a:pt x="23860" y="6595"/>
                      <a:pt x="16157" y="10282"/>
                      <a:pt x="16157" y="10282"/>
                    </a:cubicBezTo>
                    <a:cubicBezTo>
                      <a:pt x="11331" y="16427"/>
                      <a:pt x="4197" y="36569"/>
                      <a:pt x="2099" y="46281"/>
                    </a:cubicBezTo>
                    <a:cubicBezTo>
                      <a:pt x="1" y="55963"/>
                      <a:pt x="481" y="66843"/>
                      <a:pt x="481" y="66843"/>
                    </a:cubicBezTo>
                    <a:cubicBezTo>
                      <a:pt x="5486" y="71220"/>
                      <a:pt x="17476" y="73588"/>
                      <a:pt x="17476" y="73588"/>
                    </a:cubicBezTo>
                    <a:lnTo>
                      <a:pt x="18825" y="83419"/>
                    </a:lnTo>
                    <a:lnTo>
                      <a:pt x="57941" y="83419"/>
                    </a:lnTo>
                    <a:lnTo>
                      <a:pt x="64685" y="54764"/>
                    </a:lnTo>
                    <a:cubicBezTo>
                      <a:pt x="64685" y="54764"/>
                      <a:pt x="68462" y="47780"/>
                      <a:pt x="69991" y="44513"/>
                    </a:cubicBezTo>
                    <a:cubicBezTo>
                      <a:pt x="71519" y="41216"/>
                      <a:pt x="76945" y="26378"/>
                      <a:pt x="76945" y="26378"/>
                    </a:cubicBezTo>
                    <a:cubicBezTo>
                      <a:pt x="76045" y="23561"/>
                      <a:pt x="72419" y="21133"/>
                      <a:pt x="70680" y="19844"/>
                    </a:cubicBezTo>
                    <a:cubicBezTo>
                      <a:pt x="68912" y="18585"/>
                      <a:pt x="66634" y="16157"/>
                      <a:pt x="64715" y="14329"/>
                    </a:cubicBezTo>
                    <a:cubicBezTo>
                      <a:pt x="62797" y="12500"/>
                      <a:pt x="59080" y="10282"/>
                      <a:pt x="59080" y="10282"/>
                    </a:cubicBezTo>
                    <a:cubicBezTo>
                      <a:pt x="58211" y="8184"/>
                      <a:pt x="57132" y="6176"/>
                      <a:pt x="55843" y="4317"/>
                    </a:cubicBezTo>
                    <a:cubicBezTo>
                      <a:pt x="53595" y="1080"/>
                      <a:pt x="49308" y="211"/>
                      <a:pt x="4915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4"/>
              <p:cNvSpPr/>
              <p:nvPr/>
            </p:nvSpPr>
            <p:spPr>
              <a:xfrm>
                <a:off x="3364100" y="1427350"/>
                <a:ext cx="771125" cy="1355650"/>
              </a:xfrm>
              <a:custGeom>
                <a:rect b="b" l="l" r="r" t="t"/>
                <a:pathLst>
                  <a:path extrusionOk="0" h="54226" w="30845">
                    <a:moveTo>
                      <a:pt x="17506" y="0"/>
                    </a:moveTo>
                    <a:lnTo>
                      <a:pt x="2339" y="4256"/>
                    </a:lnTo>
                    <a:lnTo>
                      <a:pt x="1" y="13369"/>
                    </a:lnTo>
                    <a:lnTo>
                      <a:pt x="1500" y="17985"/>
                    </a:lnTo>
                    <a:cubicBezTo>
                      <a:pt x="1500" y="17985"/>
                      <a:pt x="1799" y="22271"/>
                      <a:pt x="1859" y="24369"/>
                    </a:cubicBezTo>
                    <a:cubicBezTo>
                      <a:pt x="1919" y="26497"/>
                      <a:pt x="1859" y="28116"/>
                      <a:pt x="3478" y="30694"/>
                    </a:cubicBezTo>
                    <a:cubicBezTo>
                      <a:pt x="5067" y="33272"/>
                      <a:pt x="6565" y="35819"/>
                      <a:pt x="10042" y="38037"/>
                    </a:cubicBezTo>
                    <a:lnTo>
                      <a:pt x="10042" y="43882"/>
                    </a:lnTo>
                    <a:cubicBezTo>
                      <a:pt x="10042" y="43882"/>
                      <a:pt x="7884" y="50147"/>
                      <a:pt x="9083" y="53984"/>
                    </a:cubicBezTo>
                    <a:cubicBezTo>
                      <a:pt x="9083" y="53984"/>
                      <a:pt x="9306" y="54226"/>
                      <a:pt x="9855" y="54226"/>
                    </a:cubicBezTo>
                    <a:cubicBezTo>
                      <a:pt x="10273" y="54226"/>
                      <a:pt x="10879" y="54086"/>
                      <a:pt x="11721" y="53594"/>
                    </a:cubicBezTo>
                    <a:cubicBezTo>
                      <a:pt x="13699" y="52485"/>
                      <a:pt x="22062" y="46880"/>
                      <a:pt x="24969" y="41035"/>
                    </a:cubicBezTo>
                    <a:lnTo>
                      <a:pt x="25869" y="26198"/>
                    </a:lnTo>
                    <a:cubicBezTo>
                      <a:pt x="25869" y="26198"/>
                      <a:pt x="26036" y="26225"/>
                      <a:pt x="26301" y="26225"/>
                    </a:cubicBezTo>
                    <a:cubicBezTo>
                      <a:pt x="27047" y="26225"/>
                      <a:pt x="28564" y="26013"/>
                      <a:pt x="29316" y="24399"/>
                    </a:cubicBezTo>
                    <a:cubicBezTo>
                      <a:pt x="30844" y="22241"/>
                      <a:pt x="30784" y="19723"/>
                      <a:pt x="30215" y="17685"/>
                    </a:cubicBezTo>
                    <a:cubicBezTo>
                      <a:pt x="29954" y="16796"/>
                      <a:pt x="29322" y="16546"/>
                      <a:pt x="28693" y="16546"/>
                    </a:cubicBezTo>
                    <a:cubicBezTo>
                      <a:pt x="27878" y="16546"/>
                      <a:pt x="27068" y="16966"/>
                      <a:pt x="27068" y="16966"/>
                    </a:cubicBezTo>
                    <a:lnTo>
                      <a:pt x="27607" y="15737"/>
                    </a:lnTo>
                    <a:cubicBezTo>
                      <a:pt x="27607" y="15737"/>
                      <a:pt x="28476" y="5845"/>
                      <a:pt x="24190" y="4886"/>
                    </a:cubicBezTo>
                    <a:cubicBezTo>
                      <a:pt x="19904" y="3927"/>
                      <a:pt x="17506" y="0"/>
                      <a:pt x="17506"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4"/>
              <p:cNvSpPr/>
              <p:nvPr/>
            </p:nvSpPr>
            <p:spPr>
              <a:xfrm>
                <a:off x="3302650" y="1299300"/>
                <a:ext cx="791350" cy="621150"/>
              </a:xfrm>
              <a:custGeom>
                <a:rect b="b" l="l" r="r" t="t"/>
                <a:pathLst>
                  <a:path extrusionOk="0" h="24846" w="31654">
                    <a:moveTo>
                      <a:pt x="16344" y="1"/>
                    </a:moveTo>
                    <a:cubicBezTo>
                      <a:pt x="16006" y="1"/>
                      <a:pt x="15703" y="91"/>
                      <a:pt x="15438" y="296"/>
                    </a:cubicBezTo>
                    <a:cubicBezTo>
                      <a:pt x="13669" y="1675"/>
                      <a:pt x="4827" y="3384"/>
                      <a:pt x="2399" y="6291"/>
                    </a:cubicBezTo>
                    <a:cubicBezTo>
                      <a:pt x="1" y="9199"/>
                      <a:pt x="1829" y="13095"/>
                      <a:pt x="1769" y="16183"/>
                    </a:cubicBezTo>
                    <a:cubicBezTo>
                      <a:pt x="1695" y="18748"/>
                      <a:pt x="3689" y="24147"/>
                      <a:pt x="4039" y="24147"/>
                    </a:cubicBezTo>
                    <a:cubicBezTo>
                      <a:pt x="4111" y="24147"/>
                      <a:pt x="4114" y="23924"/>
                      <a:pt x="4018" y="23406"/>
                    </a:cubicBezTo>
                    <a:cubicBezTo>
                      <a:pt x="3988" y="23317"/>
                      <a:pt x="3958" y="23227"/>
                      <a:pt x="3958" y="23107"/>
                    </a:cubicBezTo>
                    <a:cubicBezTo>
                      <a:pt x="3538" y="20319"/>
                      <a:pt x="3538" y="17472"/>
                      <a:pt x="3928" y="14684"/>
                    </a:cubicBezTo>
                    <a:cubicBezTo>
                      <a:pt x="4227" y="12885"/>
                      <a:pt x="5936" y="9948"/>
                      <a:pt x="5936" y="9948"/>
                    </a:cubicBezTo>
                    <a:cubicBezTo>
                      <a:pt x="6741" y="10016"/>
                      <a:pt x="7507" y="10047"/>
                      <a:pt x="8235" y="10047"/>
                    </a:cubicBezTo>
                    <a:cubicBezTo>
                      <a:pt x="14882" y="10047"/>
                      <a:pt x="18315" y="7490"/>
                      <a:pt x="18315" y="7490"/>
                    </a:cubicBezTo>
                    <a:cubicBezTo>
                      <a:pt x="19604" y="11417"/>
                      <a:pt x="25209" y="10278"/>
                      <a:pt x="25899" y="12526"/>
                    </a:cubicBezTo>
                    <a:cubicBezTo>
                      <a:pt x="26618" y="14774"/>
                      <a:pt x="24700" y="17921"/>
                      <a:pt x="25059" y="21038"/>
                    </a:cubicBezTo>
                    <a:cubicBezTo>
                      <a:pt x="25419" y="24186"/>
                      <a:pt x="27337" y="24845"/>
                      <a:pt x="27337" y="24845"/>
                    </a:cubicBezTo>
                    <a:cubicBezTo>
                      <a:pt x="28862" y="21995"/>
                      <a:pt x="30256" y="21620"/>
                      <a:pt x="30884" y="21620"/>
                    </a:cubicBezTo>
                    <a:cubicBezTo>
                      <a:pt x="31108" y="21620"/>
                      <a:pt x="31234" y="21668"/>
                      <a:pt x="31234" y="21668"/>
                    </a:cubicBezTo>
                    <a:cubicBezTo>
                      <a:pt x="31204" y="18730"/>
                      <a:pt x="30665" y="17981"/>
                      <a:pt x="31174" y="12436"/>
                    </a:cubicBezTo>
                    <a:cubicBezTo>
                      <a:pt x="31654" y="6861"/>
                      <a:pt x="28417" y="5272"/>
                      <a:pt x="24490" y="3923"/>
                    </a:cubicBezTo>
                    <a:cubicBezTo>
                      <a:pt x="21162" y="2780"/>
                      <a:pt x="18222" y="1"/>
                      <a:pt x="163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4"/>
              <p:cNvSpPr/>
              <p:nvPr/>
            </p:nvSpPr>
            <p:spPr>
              <a:xfrm>
                <a:off x="3656350" y="2421000"/>
                <a:ext cx="517825" cy="442125"/>
              </a:xfrm>
              <a:custGeom>
                <a:rect b="b" l="l" r="r" t="t"/>
                <a:pathLst>
                  <a:path extrusionOk="0" fill="none" h="17685" w="20713">
                    <a:moveTo>
                      <a:pt x="1" y="15137"/>
                    </a:moveTo>
                    <a:cubicBezTo>
                      <a:pt x="1829" y="13968"/>
                      <a:pt x="4227" y="14418"/>
                      <a:pt x="6235" y="15227"/>
                    </a:cubicBezTo>
                    <a:cubicBezTo>
                      <a:pt x="7315" y="15677"/>
                      <a:pt x="8364" y="16246"/>
                      <a:pt x="9443" y="16726"/>
                    </a:cubicBezTo>
                    <a:cubicBezTo>
                      <a:pt x="9982" y="16965"/>
                      <a:pt x="10552" y="17175"/>
                      <a:pt x="11121" y="17325"/>
                    </a:cubicBezTo>
                    <a:cubicBezTo>
                      <a:pt x="12470" y="17685"/>
                      <a:pt x="11990" y="15976"/>
                      <a:pt x="11901" y="15227"/>
                    </a:cubicBezTo>
                    <a:cubicBezTo>
                      <a:pt x="11811" y="14148"/>
                      <a:pt x="11721" y="13039"/>
                      <a:pt x="11601" y="11960"/>
                    </a:cubicBezTo>
                    <a:cubicBezTo>
                      <a:pt x="11541" y="11720"/>
                      <a:pt x="11571" y="11510"/>
                      <a:pt x="11661" y="11300"/>
                    </a:cubicBezTo>
                    <a:cubicBezTo>
                      <a:pt x="11811" y="11120"/>
                      <a:pt x="11990" y="11001"/>
                      <a:pt x="12200" y="10971"/>
                    </a:cubicBezTo>
                    <a:cubicBezTo>
                      <a:pt x="14598" y="10221"/>
                      <a:pt x="17176" y="10551"/>
                      <a:pt x="19694" y="10581"/>
                    </a:cubicBezTo>
                    <a:cubicBezTo>
                      <a:pt x="19904" y="10611"/>
                      <a:pt x="20143" y="10581"/>
                      <a:pt x="20353" y="10461"/>
                    </a:cubicBezTo>
                    <a:cubicBezTo>
                      <a:pt x="20713" y="10221"/>
                      <a:pt x="20683" y="9682"/>
                      <a:pt x="20593" y="9232"/>
                    </a:cubicBezTo>
                    <a:cubicBezTo>
                      <a:pt x="19724" y="5545"/>
                      <a:pt x="16666" y="1858"/>
                      <a:pt x="13339"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4"/>
              <p:cNvSpPr/>
              <p:nvPr/>
            </p:nvSpPr>
            <p:spPr>
              <a:xfrm>
                <a:off x="3445050" y="2435975"/>
                <a:ext cx="170125" cy="340975"/>
              </a:xfrm>
              <a:custGeom>
                <a:rect b="b" l="l" r="r" t="t"/>
                <a:pathLst>
                  <a:path extrusionOk="0" fill="none" h="13639" w="6805">
                    <a:moveTo>
                      <a:pt x="6804" y="0"/>
                    </a:moveTo>
                    <a:cubicBezTo>
                      <a:pt x="5156" y="690"/>
                      <a:pt x="3477" y="1409"/>
                      <a:pt x="2038" y="2458"/>
                    </a:cubicBezTo>
                    <a:cubicBezTo>
                      <a:pt x="1529" y="2848"/>
                      <a:pt x="1049" y="3268"/>
                      <a:pt x="630" y="3747"/>
                    </a:cubicBezTo>
                    <a:cubicBezTo>
                      <a:pt x="270" y="4077"/>
                      <a:pt x="60" y="4527"/>
                      <a:pt x="0" y="4976"/>
                    </a:cubicBezTo>
                    <a:cubicBezTo>
                      <a:pt x="30" y="5426"/>
                      <a:pt x="240" y="5845"/>
                      <a:pt x="600" y="6115"/>
                    </a:cubicBezTo>
                    <a:cubicBezTo>
                      <a:pt x="869" y="6325"/>
                      <a:pt x="1139" y="6505"/>
                      <a:pt x="1439" y="6625"/>
                    </a:cubicBezTo>
                    <a:cubicBezTo>
                      <a:pt x="2128" y="6955"/>
                      <a:pt x="2938" y="7284"/>
                      <a:pt x="3237" y="7974"/>
                    </a:cubicBezTo>
                    <a:cubicBezTo>
                      <a:pt x="3297" y="8124"/>
                      <a:pt x="3327" y="8273"/>
                      <a:pt x="3297" y="8423"/>
                    </a:cubicBezTo>
                    <a:cubicBezTo>
                      <a:pt x="3267" y="8573"/>
                      <a:pt x="3177" y="8693"/>
                      <a:pt x="3087" y="8813"/>
                    </a:cubicBezTo>
                    <a:cubicBezTo>
                      <a:pt x="2518" y="9502"/>
                      <a:pt x="1529" y="10042"/>
                      <a:pt x="1589" y="10941"/>
                    </a:cubicBezTo>
                    <a:cubicBezTo>
                      <a:pt x="1649" y="11630"/>
                      <a:pt x="2338" y="12050"/>
                      <a:pt x="2968" y="12350"/>
                    </a:cubicBezTo>
                    <a:cubicBezTo>
                      <a:pt x="3597" y="12680"/>
                      <a:pt x="4316" y="12979"/>
                      <a:pt x="4526" y="1363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4"/>
              <p:cNvSpPr/>
              <p:nvPr/>
            </p:nvSpPr>
            <p:spPr>
              <a:xfrm>
                <a:off x="3097350" y="2651800"/>
                <a:ext cx="1520450" cy="1547425"/>
              </a:xfrm>
              <a:custGeom>
                <a:rect b="b" l="l" r="r" t="t"/>
                <a:pathLst>
                  <a:path extrusionOk="0" fill="none" h="61897" w="60818">
                    <a:moveTo>
                      <a:pt x="42953" y="0"/>
                    </a:moveTo>
                    <a:cubicBezTo>
                      <a:pt x="42953" y="0"/>
                      <a:pt x="48588" y="3357"/>
                      <a:pt x="51076" y="6534"/>
                    </a:cubicBezTo>
                    <a:cubicBezTo>
                      <a:pt x="53564" y="9712"/>
                      <a:pt x="59469" y="11810"/>
                      <a:pt x="60818" y="16096"/>
                    </a:cubicBezTo>
                    <a:cubicBezTo>
                      <a:pt x="60818" y="16096"/>
                      <a:pt x="53054" y="40555"/>
                      <a:pt x="44901" y="49428"/>
                    </a:cubicBezTo>
                    <a:cubicBezTo>
                      <a:pt x="36778" y="58270"/>
                      <a:pt x="32282" y="61897"/>
                      <a:pt x="32282" y="61897"/>
                    </a:cubicBezTo>
                    <a:cubicBezTo>
                      <a:pt x="32282" y="61897"/>
                      <a:pt x="12709" y="58480"/>
                      <a:pt x="0" y="47839"/>
                    </a:cubicBezTo>
                    <a:lnTo>
                      <a:pt x="4556" y="37378"/>
                    </a:lnTo>
                    <a:cubicBezTo>
                      <a:pt x="4556" y="37378"/>
                      <a:pt x="17355" y="38997"/>
                      <a:pt x="22421" y="40795"/>
                    </a:cubicBezTo>
                    <a:cubicBezTo>
                      <a:pt x="27486" y="42593"/>
                      <a:pt x="32282" y="53504"/>
                      <a:pt x="32282" y="5350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4"/>
              <p:cNvSpPr/>
              <p:nvPr/>
            </p:nvSpPr>
            <p:spPr>
              <a:xfrm>
                <a:off x="3131050" y="3776575"/>
                <a:ext cx="1172025" cy="703675"/>
              </a:xfrm>
              <a:custGeom>
                <a:rect b="b" l="l" r="r" t="t"/>
                <a:pathLst>
                  <a:path extrusionOk="0" fill="none" h="28147" w="46881">
                    <a:moveTo>
                      <a:pt x="46881" y="0"/>
                    </a:moveTo>
                    <a:lnTo>
                      <a:pt x="40466" y="28146"/>
                    </a:lnTo>
                    <a:lnTo>
                      <a:pt x="1350" y="28146"/>
                    </a:lnTo>
                    <a:lnTo>
                      <a:pt x="1" y="18315"/>
                    </a:lnTo>
                  </a:path>
                </a:pathLst>
              </a:custGeom>
              <a:noFill/>
              <a:ln cap="rnd" cmpd="sng" w="975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4"/>
              <p:cNvSpPr/>
              <p:nvPr/>
            </p:nvSpPr>
            <p:spPr>
              <a:xfrm>
                <a:off x="2951975" y="3633900"/>
                <a:ext cx="239050" cy="222875"/>
              </a:xfrm>
              <a:custGeom>
                <a:rect b="b" l="l" r="r" t="t"/>
                <a:pathLst>
                  <a:path extrusionOk="0" h="8915" w="9562">
                    <a:moveTo>
                      <a:pt x="9345" y="0"/>
                    </a:moveTo>
                    <a:cubicBezTo>
                      <a:pt x="8476" y="0"/>
                      <a:pt x="5045" y="442"/>
                      <a:pt x="0" y="6697"/>
                    </a:cubicBezTo>
                    <a:cubicBezTo>
                      <a:pt x="1828" y="6697"/>
                      <a:pt x="3597" y="7326"/>
                      <a:pt x="5066" y="8435"/>
                    </a:cubicBezTo>
                    <a:lnTo>
                      <a:pt x="5995" y="8915"/>
                    </a:lnTo>
                    <a:lnTo>
                      <a:pt x="9562" y="12"/>
                    </a:lnTo>
                    <a:cubicBezTo>
                      <a:pt x="9562" y="12"/>
                      <a:pt x="9488" y="0"/>
                      <a:pt x="9345" y="0"/>
                    </a:cubicBez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4"/>
              <p:cNvSpPr/>
              <p:nvPr/>
            </p:nvSpPr>
            <p:spPr>
              <a:xfrm>
                <a:off x="3439050" y="4053075"/>
                <a:ext cx="219575" cy="111625"/>
              </a:xfrm>
              <a:custGeom>
                <a:rect b="b" l="l" r="r" t="t"/>
                <a:pathLst>
                  <a:path extrusionOk="0" h="4465" w="8783">
                    <a:moveTo>
                      <a:pt x="0" y="1"/>
                    </a:moveTo>
                    <a:lnTo>
                      <a:pt x="0" y="3958"/>
                    </a:lnTo>
                    <a:cubicBezTo>
                      <a:pt x="0" y="3958"/>
                      <a:pt x="1702" y="4464"/>
                      <a:pt x="3864" y="4464"/>
                    </a:cubicBezTo>
                    <a:cubicBezTo>
                      <a:pt x="5420" y="4464"/>
                      <a:pt x="7214" y="4202"/>
                      <a:pt x="8783" y="3298"/>
                    </a:cubicBezTo>
                    <a:lnTo>
                      <a:pt x="0"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4"/>
              <p:cNvSpPr/>
              <p:nvPr/>
            </p:nvSpPr>
            <p:spPr>
              <a:xfrm>
                <a:off x="3687075" y="2683250"/>
                <a:ext cx="436150" cy="549325"/>
              </a:xfrm>
              <a:custGeom>
                <a:rect b="b" l="l" r="r" t="t"/>
                <a:pathLst>
                  <a:path extrusionOk="0" h="21973" w="17446">
                    <a:moveTo>
                      <a:pt x="15947" y="1"/>
                    </a:moveTo>
                    <a:cubicBezTo>
                      <a:pt x="15587" y="1230"/>
                      <a:pt x="11631" y="14658"/>
                      <a:pt x="390" y="20563"/>
                    </a:cubicBezTo>
                    <a:cubicBezTo>
                      <a:pt x="151" y="20683"/>
                      <a:pt x="1" y="20953"/>
                      <a:pt x="1" y="21223"/>
                    </a:cubicBezTo>
                    <a:cubicBezTo>
                      <a:pt x="1" y="21642"/>
                      <a:pt x="330" y="21972"/>
                      <a:pt x="750" y="21972"/>
                    </a:cubicBezTo>
                    <a:cubicBezTo>
                      <a:pt x="870" y="21972"/>
                      <a:pt x="990" y="21942"/>
                      <a:pt x="1080" y="21882"/>
                    </a:cubicBezTo>
                    <a:cubicBezTo>
                      <a:pt x="13399" y="15408"/>
                      <a:pt x="17236" y="900"/>
                      <a:pt x="17416" y="271"/>
                    </a:cubicBezTo>
                    <a:cubicBezTo>
                      <a:pt x="17416" y="211"/>
                      <a:pt x="17446" y="121"/>
                      <a:pt x="17416" y="61"/>
                    </a:cubicBezTo>
                    <a:lnTo>
                      <a:pt x="159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4"/>
              <p:cNvSpPr/>
              <p:nvPr/>
            </p:nvSpPr>
            <p:spPr>
              <a:xfrm>
                <a:off x="3345375" y="2529650"/>
                <a:ext cx="115425" cy="458625"/>
              </a:xfrm>
              <a:custGeom>
                <a:rect b="b" l="l" r="r" t="t"/>
                <a:pathLst>
                  <a:path extrusionOk="0" h="18345" w="4617">
                    <a:moveTo>
                      <a:pt x="4617" y="0"/>
                    </a:moveTo>
                    <a:lnTo>
                      <a:pt x="4017" y="150"/>
                    </a:lnTo>
                    <a:cubicBezTo>
                      <a:pt x="2668" y="2608"/>
                      <a:pt x="180" y="8333"/>
                      <a:pt x="1" y="16726"/>
                    </a:cubicBezTo>
                    <a:lnTo>
                      <a:pt x="1" y="18345"/>
                    </a:lnTo>
                    <a:cubicBezTo>
                      <a:pt x="360" y="18165"/>
                      <a:pt x="780" y="18045"/>
                      <a:pt x="1170" y="17985"/>
                    </a:cubicBezTo>
                    <a:cubicBezTo>
                      <a:pt x="1289" y="17955"/>
                      <a:pt x="1379" y="17955"/>
                      <a:pt x="1499" y="17955"/>
                    </a:cubicBezTo>
                    <a:lnTo>
                      <a:pt x="1499" y="17655"/>
                    </a:lnTo>
                    <a:lnTo>
                      <a:pt x="1499" y="16426"/>
                    </a:lnTo>
                    <a:cubicBezTo>
                      <a:pt x="1589" y="11600"/>
                      <a:pt x="2638" y="6804"/>
                      <a:pt x="4587" y="2338"/>
                    </a:cubicBezTo>
                    <a:cubicBezTo>
                      <a:pt x="4257" y="2098"/>
                      <a:pt x="4047" y="1679"/>
                      <a:pt x="4017" y="1259"/>
                    </a:cubicBezTo>
                    <a:cubicBezTo>
                      <a:pt x="4047" y="780"/>
                      <a:pt x="4287" y="330"/>
                      <a:pt x="46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4"/>
              <p:cNvSpPr/>
              <p:nvPr/>
            </p:nvSpPr>
            <p:spPr>
              <a:xfrm>
                <a:off x="3647375" y="3123775"/>
                <a:ext cx="203850" cy="159850"/>
              </a:xfrm>
              <a:custGeom>
                <a:rect b="b" l="l" r="r" t="t"/>
                <a:pathLst>
                  <a:path extrusionOk="0" h="6394" w="8154">
                    <a:moveTo>
                      <a:pt x="5301" y="0"/>
                    </a:moveTo>
                    <a:cubicBezTo>
                      <a:pt x="4413" y="0"/>
                      <a:pt x="3399" y="330"/>
                      <a:pt x="2488" y="994"/>
                    </a:cubicBezTo>
                    <a:cubicBezTo>
                      <a:pt x="719" y="2253"/>
                      <a:pt x="0" y="4291"/>
                      <a:pt x="869" y="5520"/>
                    </a:cubicBezTo>
                    <a:cubicBezTo>
                      <a:pt x="1291" y="6102"/>
                      <a:pt x="2016" y="6394"/>
                      <a:pt x="2852" y="6394"/>
                    </a:cubicBezTo>
                    <a:cubicBezTo>
                      <a:pt x="3740" y="6394"/>
                      <a:pt x="4754" y="6064"/>
                      <a:pt x="5665" y="5400"/>
                    </a:cubicBezTo>
                    <a:cubicBezTo>
                      <a:pt x="7434" y="4111"/>
                      <a:pt x="8153" y="2103"/>
                      <a:pt x="7284" y="874"/>
                    </a:cubicBezTo>
                    <a:cubicBezTo>
                      <a:pt x="6862" y="293"/>
                      <a:pt x="6138" y="0"/>
                      <a:pt x="5301" y="0"/>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4"/>
              <p:cNvSpPr/>
              <p:nvPr/>
            </p:nvSpPr>
            <p:spPr>
              <a:xfrm>
                <a:off x="3647375" y="3112425"/>
                <a:ext cx="143150" cy="112750"/>
              </a:xfrm>
              <a:custGeom>
                <a:rect b="b" l="l" r="r" t="t"/>
                <a:pathLst>
                  <a:path extrusionOk="0" h="4510" w="5726">
                    <a:moveTo>
                      <a:pt x="3701" y="1"/>
                    </a:moveTo>
                    <a:cubicBezTo>
                      <a:pt x="3075" y="1"/>
                      <a:pt x="2360" y="234"/>
                      <a:pt x="1709" y="699"/>
                    </a:cubicBezTo>
                    <a:cubicBezTo>
                      <a:pt x="480" y="1598"/>
                      <a:pt x="0" y="3037"/>
                      <a:pt x="600" y="3876"/>
                    </a:cubicBezTo>
                    <a:cubicBezTo>
                      <a:pt x="892" y="4299"/>
                      <a:pt x="1404" y="4510"/>
                      <a:pt x="1996" y="4510"/>
                    </a:cubicBezTo>
                    <a:cubicBezTo>
                      <a:pt x="2618" y="4510"/>
                      <a:pt x="3327" y="4277"/>
                      <a:pt x="3957" y="3816"/>
                    </a:cubicBezTo>
                    <a:cubicBezTo>
                      <a:pt x="5216" y="2917"/>
                      <a:pt x="5725" y="1478"/>
                      <a:pt x="5096" y="609"/>
                    </a:cubicBezTo>
                    <a:cubicBezTo>
                      <a:pt x="4792" y="204"/>
                      <a:pt x="4285" y="1"/>
                      <a:pt x="3701"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4"/>
              <p:cNvSpPr/>
              <p:nvPr/>
            </p:nvSpPr>
            <p:spPr>
              <a:xfrm>
                <a:off x="3173775" y="2940975"/>
                <a:ext cx="434650" cy="604825"/>
              </a:xfrm>
              <a:custGeom>
                <a:rect b="b" l="l" r="r" t="t"/>
                <a:pathLst>
                  <a:path extrusionOk="0" h="24193" w="17386">
                    <a:moveTo>
                      <a:pt x="8535" y="0"/>
                    </a:moveTo>
                    <a:cubicBezTo>
                      <a:pt x="8478" y="0"/>
                      <a:pt x="8421" y="1"/>
                      <a:pt x="8363" y="3"/>
                    </a:cubicBezTo>
                    <a:cubicBezTo>
                      <a:pt x="8153" y="3"/>
                      <a:pt x="7974" y="33"/>
                      <a:pt x="7794" y="63"/>
                    </a:cubicBezTo>
                    <a:cubicBezTo>
                      <a:pt x="7464" y="93"/>
                      <a:pt x="7164" y="183"/>
                      <a:pt x="6835" y="273"/>
                    </a:cubicBezTo>
                    <a:cubicBezTo>
                      <a:pt x="5066" y="932"/>
                      <a:pt x="3657" y="2371"/>
                      <a:pt x="3058" y="4170"/>
                    </a:cubicBezTo>
                    <a:lnTo>
                      <a:pt x="2938" y="4529"/>
                    </a:lnTo>
                    <a:cubicBezTo>
                      <a:pt x="2009" y="6987"/>
                      <a:pt x="1289" y="9505"/>
                      <a:pt x="750" y="12083"/>
                    </a:cubicBezTo>
                    <a:cubicBezTo>
                      <a:pt x="150" y="15200"/>
                      <a:pt x="0" y="18497"/>
                      <a:pt x="1199" y="20925"/>
                    </a:cubicBezTo>
                    <a:cubicBezTo>
                      <a:pt x="1949" y="22484"/>
                      <a:pt x="3328" y="23653"/>
                      <a:pt x="4976" y="24132"/>
                    </a:cubicBezTo>
                    <a:cubicBezTo>
                      <a:pt x="5036" y="24162"/>
                      <a:pt x="5126" y="24192"/>
                      <a:pt x="5216" y="24192"/>
                    </a:cubicBezTo>
                    <a:cubicBezTo>
                      <a:pt x="5516" y="24192"/>
                      <a:pt x="5815" y="23983"/>
                      <a:pt x="5905" y="23683"/>
                    </a:cubicBezTo>
                    <a:cubicBezTo>
                      <a:pt x="6055" y="23263"/>
                      <a:pt x="5815" y="22844"/>
                      <a:pt x="5426" y="22724"/>
                    </a:cubicBezTo>
                    <a:cubicBezTo>
                      <a:pt x="4167" y="22364"/>
                      <a:pt x="3118" y="21465"/>
                      <a:pt x="2518" y="20266"/>
                    </a:cubicBezTo>
                    <a:cubicBezTo>
                      <a:pt x="1469" y="18108"/>
                      <a:pt x="1679" y="15020"/>
                      <a:pt x="2278" y="12083"/>
                    </a:cubicBezTo>
                    <a:cubicBezTo>
                      <a:pt x="2788" y="9685"/>
                      <a:pt x="3507" y="7347"/>
                      <a:pt x="4347" y="5039"/>
                    </a:cubicBezTo>
                    <a:lnTo>
                      <a:pt x="4467" y="4679"/>
                    </a:lnTo>
                    <a:cubicBezTo>
                      <a:pt x="4886" y="3480"/>
                      <a:pt x="5725" y="2491"/>
                      <a:pt x="6835" y="1892"/>
                    </a:cubicBezTo>
                    <a:cubicBezTo>
                      <a:pt x="7224" y="1712"/>
                      <a:pt x="7614" y="1592"/>
                      <a:pt x="8004" y="1532"/>
                    </a:cubicBezTo>
                    <a:cubicBezTo>
                      <a:pt x="8123" y="1502"/>
                      <a:pt x="8243" y="1502"/>
                      <a:pt x="8333" y="1502"/>
                    </a:cubicBezTo>
                    <a:cubicBezTo>
                      <a:pt x="8391" y="1499"/>
                      <a:pt x="8449" y="1498"/>
                      <a:pt x="8506" y="1498"/>
                    </a:cubicBezTo>
                    <a:cubicBezTo>
                      <a:pt x="9761" y="1498"/>
                      <a:pt x="10943" y="2119"/>
                      <a:pt x="11630" y="3150"/>
                    </a:cubicBezTo>
                    <a:cubicBezTo>
                      <a:pt x="13129" y="5189"/>
                      <a:pt x="13849" y="7946"/>
                      <a:pt x="14328" y="10134"/>
                    </a:cubicBezTo>
                    <a:cubicBezTo>
                      <a:pt x="14508" y="10824"/>
                      <a:pt x="14628" y="11483"/>
                      <a:pt x="14718" y="12083"/>
                    </a:cubicBezTo>
                    <a:cubicBezTo>
                      <a:pt x="15827" y="19277"/>
                      <a:pt x="13309" y="21435"/>
                      <a:pt x="13249" y="21495"/>
                    </a:cubicBezTo>
                    <a:cubicBezTo>
                      <a:pt x="12949" y="21734"/>
                      <a:pt x="12889" y="22154"/>
                      <a:pt x="13099" y="22484"/>
                    </a:cubicBezTo>
                    <a:cubicBezTo>
                      <a:pt x="13233" y="22694"/>
                      <a:pt x="13476" y="22807"/>
                      <a:pt x="13720" y="22807"/>
                    </a:cubicBezTo>
                    <a:cubicBezTo>
                      <a:pt x="13859" y="22807"/>
                      <a:pt x="13999" y="22770"/>
                      <a:pt x="14118" y="22694"/>
                    </a:cubicBezTo>
                    <a:cubicBezTo>
                      <a:pt x="14268" y="22574"/>
                      <a:pt x="17385" y="20176"/>
                      <a:pt x="16216" y="12083"/>
                    </a:cubicBezTo>
                    <a:cubicBezTo>
                      <a:pt x="16127" y="11393"/>
                      <a:pt x="15977" y="10614"/>
                      <a:pt x="15797" y="9835"/>
                    </a:cubicBezTo>
                    <a:cubicBezTo>
                      <a:pt x="15287" y="7497"/>
                      <a:pt x="14508" y="4529"/>
                      <a:pt x="12829" y="2281"/>
                    </a:cubicBezTo>
                    <a:cubicBezTo>
                      <a:pt x="11843" y="860"/>
                      <a:pt x="10240" y="0"/>
                      <a:pt x="8535" y="0"/>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4"/>
              <p:cNvSpPr/>
              <p:nvPr/>
            </p:nvSpPr>
            <p:spPr>
              <a:xfrm>
                <a:off x="3285425" y="3498000"/>
                <a:ext cx="107925" cy="56700"/>
              </a:xfrm>
              <a:custGeom>
                <a:rect b="b" l="l" r="r" t="t"/>
                <a:pathLst>
                  <a:path extrusionOk="0" h="2268" w="4317">
                    <a:moveTo>
                      <a:pt x="1398" y="1"/>
                    </a:moveTo>
                    <a:cubicBezTo>
                      <a:pt x="930" y="1"/>
                      <a:pt x="465" y="8"/>
                      <a:pt x="1" y="23"/>
                    </a:cubicBezTo>
                    <a:lnTo>
                      <a:pt x="210" y="1761"/>
                    </a:lnTo>
                    <a:cubicBezTo>
                      <a:pt x="210" y="1761"/>
                      <a:pt x="1423" y="2268"/>
                      <a:pt x="2435" y="2268"/>
                    </a:cubicBezTo>
                    <a:cubicBezTo>
                      <a:pt x="2941" y="2268"/>
                      <a:pt x="3398" y="2141"/>
                      <a:pt x="3627" y="1761"/>
                    </a:cubicBezTo>
                    <a:cubicBezTo>
                      <a:pt x="4317" y="652"/>
                      <a:pt x="3747" y="113"/>
                      <a:pt x="2818" y="23"/>
                    </a:cubicBezTo>
                    <a:cubicBezTo>
                      <a:pt x="2339" y="8"/>
                      <a:pt x="1866" y="1"/>
                      <a:pt x="1398"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4"/>
              <p:cNvSpPr/>
              <p:nvPr/>
            </p:nvSpPr>
            <p:spPr>
              <a:xfrm>
                <a:off x="3173775" y="3243025"/>
                <a:ext cx="151400" cy="302775"/>
              </a:xfrm>
              <a:custGeom>
                <a:rect b="b" l="l" r="r" t="t"/>
                <a:pathLst>
                  <a:path extrusionOk="0" h="12111" w="6056">
                    <a:moveTo>
                      <a:pt x="750" y="1"/>
                    </a:moveTo>
                    <a:cubicBezTo>
                      <a:pt x="150" y="3118"/>
                      <a:pt x="0" y="6415"/>
                      <a:pt x="1199" y="8843"/>
                    </a:cubicBezTo>
                    <a:cubicBezTo>
                      <a:pt x="1949" y="10402"/>
                      <a:pt x="3328" y="11571"/>
                      <a:pt x="4976" y="12080"/>
                    </a:cubicBezTo>
                    <a:cubicBezTo>
                      <a:pt x="5066" y="12110"/>
                      <a:pt x="5126" y="12110"/>
                      <a:pt x="5216" y="12110"/>
                    </a:cubicBezTo>
                    <a:cubicBezTo>
                      <a:pt x="5546" y="12110"/>
                      <a:pt x="5815" y="11901"/>
                      <a:pt x="5935" y="11601"/>
                    </a:cubicBezTo>
                    <a:cubicBezTo>
                      <a:pt x="6055" y="11181"/>
                      <a:pt x="5815" y="10762"/>
                      <a:pt x="5426" y="10642"/>
                    </a:cubicBezTo>
                    <a:cubicBezTo>
                      <a:pt x="4167" y="10282"/>
                      <a:pt x="3088" y="9383"/>
                      <a:pt x="2518" y="8184"/>
                    </a:cubicBezTo>
                    <a:cubicBezTo>
                      <a:pt x="1469" y="6026"/>
                      <a:pt x="1649" y="2938"/>
                      <a:pt x="2248"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4"/>
              <p:cNvSpPr/>
              <p:nvPr/>
            </p:nvSpPr>
            <p:spPr>
              <a:xfrm>
                <a:off x="3456275" y="3444850"/>
                <a:ext cx="102450" cy="87625"/>
              </a:xfrm>
              <a:custGeom>
                <a:rect b="b" l="l" r="r" t="t"/>
                <a:pathLst>
                  <a:path extrusionOk="0" h="3505" w="4098">
                    <a:moveTo>
                      <a:pt x="3319" y="1"/>
                    </a:moveTo>
                    <a:cubicBezTo>
                      <a:pt x="3255" y="1"/>
                      <a:pt x="3179" y="17"/>
                      <a:pt x="3088" y="51"/>
                    </a:cubicBezTo>
                    <a:cubicBezTo>
                      <a:pt x="2219" y="381"/>
                      <a:pt x="900" y="950"/>
                      <a:pt x="330" y="1699"/>
                    </a:cubicBezTo>
                    <a:cubicBezTo>
                      <a:pt x="91" y="1999"/>
                      <a:pt x="1" y="2329"/>
                      <a:pt x="61" y="2689"/>
                    </a:cubicBezTo>
                    <a:cubicBezTo>
                      <a:pt x="199" y="3186"/>
                      <a:pt x="642" y="3505"/>
                      <a:pt x="1134" y="3505"/>
                    </a:cubicBezTo>
                    <a:cubicBezTo>
                      <a:pt x="1175" y="3505"/>
                      <a:pt x="1217" y="3503"/>
                      <a:pt x="1260" y="3498"/>
                    </a:cubicBezTo>
                    <a:cubicBezTo>
                      <a:pt x="1799" y="3438"/>
                      <a:pt x="2279" y="3168"/>
                      <a:pt x="2638" y="2748"/>
                    </a:cubicBezTo>
                    <a:cubicBezTo>
                      <a:pt x="2971" y="2361"/>
                      <a:pt x="4097" y="1"/>
                      <a:pt x="3319" y="1"/>
                    </a:cubicBezTo>
                    <a:close/>
                  </a:path>
                </a:pathLst>
              </a:custGeom>
              <a:solidFill>
                <a:schemeClr val="dk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p:nvPr/>
            </p:nvSpPr>
            <p:spPr>
              <a:xfrm>
                <a:off x="3496000" y="3243025"/>
                <a:ext cx="112425" cy="268125"/>
              </a:xfrm>
              <a:custGeom>
                <a:rect b="b" l="l" r="r" t="t"/>
                <a:pathLst>
                  <a:path extrusionOk="0" h="10725" w="4497">
                    <a:moveTo>
                      <a:pt x="1829" y="1"/>
                    </a:moveTo>
                    <a:cubicBezTo>
                      <a:pt x="2938" y="7195"/>
                      <a:pt x="420" y="9353"/>
                      <a:pt x="360" y="9413"/>
                    </a:cubicBezTo>
                    <a:cubicBezTo>
                      <a:pt x="60" y="9652"/>
                      <a:pt x="0" y="10072"/>
                      <a:pt x="210" y="10402"/>
                    </a:cubicBezTo>
                    <a:cubicBezTo>
                      <a:pt x="344" y="10612"/>
                      <a:pt x="587" y="10725"/>
                      <a:pt x="831" y="10725"/>
                    </a:cubicBezTo>
                    <a:cubicBezTo>
                      <a:pt x="970" y="10725"/>
                      <a:pt x="1110" y="10688"/>
                      <a:pt x="1229" y="10612"/>
                    </a:cubicBezTo>
                    <a:cubicBezTo>
                      <a:pt x="1379" y="10492"/>
                      <a:pt x="4496" y="8094"/>
                      <a:pt x="3327"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4"/>
              <p:cNvSpPr/>
              <p:nvPr/>
            </p:nvSpPr>
            <p:spPr>
              <a:xfrm>
                <a:off x="2035500" y="4401525"/>
                <a:ext cx="3306175" cy="327500"/>
              </a:xfrm>
              <a:custGeom>
                <a:rect b="b" l="l" r="r" t="t"/>
                <a:pathLst>
                  <a:path extrusionOk="0" h="13100" w="132247">
                    <a:moveTo>
                      <a:pt x="13879" y="1"/>
                    </a:moveTo>
                    <a:lnTo>
                      <a:pt x="1" y="13100"/>
                    </a:lnTo>
                    <a:lnTo>
                      <a:pt x="132247" y="13100"/>
                    </a:lnTo>
                    <a:lnTo>
                      <a:pt x="1239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4"/>
              <p:cNvSpPr/>
              <p:nvPr/>
            </p:nvSpPr>
            <p:spPr>
              <a:xfrm>
                <a:off x="2035500" y="4729000"/>
                <a:ext cx="3306175" cy="88450"/>
              </a:xfrm>
              <a:custGeom>
                <a:rect b="b" l="l" r="r" t="t"/>
                <a:pathLst>
                  <a:path extrusionOk="0" h="3538" w="132247">
                    <a:moveTo>
                      <a:pt x="1" y="1"/>
                    </a:moveTo>
                    <a:lnTo>
                      <a:pt x="1" y="3538"/>
                    </a:lnTo>
                    <a:lnTo>
                      <a:pt x="132247" y="3538"/>
                    </a:lnTo>
                    <a:lnTo>
                      <a:pt x="132247" y="1"/>
                    </a:lnTo>
                    <a:close/>
                  </a:path>
                </a:pathLst>
              </a:custGeom>
              <a:solidFill>
                <a:schemeClr val="dk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4"/>
              <p:cNvSpPr/>
              <p:nvPr/>
            </p:nvSpPr>
            <p:spPr>
              <a:xfrm>
                <a:off x="2382450" y="4580625"/>
                <a:ext cx="543300" cy="67475"/>
              </a:xfrm>
              <a:custGeom>
                <a:rect b="b" l="l" r="r" t="t"/>
                <a:pathLst>
                  <a:path extrusionOk="0" h="2699" w="21732">
                    <a:moveTo>
                      <a:pt x="1" y="1"/>
                    </a:moveTo>
                    <a:lnTo>
                      <a:pt x="1" y="2698"/>
                    </a:lnTo>
                    <a:lnTo>
                      <a:pt x="21732" y="2698"/>
                    </a:lnTo>
                    <a:lnTo>
                      <a:pt x="21732"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p:nvPr/>
            </p:nvSpPr>
            <p:spPr>
              <a:xfrm>
                <a:off x="2382450" y="4364825"/>
                <a:ext cx="748625" cy="215825"/>
              </a:xfrm>
              <a:custGeom>
                <a:rect b="b" l="l" r="r" t="t"/>
                <a:pathLst>
                  <a:path extrusionOk="0" h="8633" w="29945">
                    <a:moveTo>
                      <a:pt x="12830" y="0"/>
                    </a:moveTo>
                    <a:lnTo>
                      <a:pt x="1" y="8633"/>
                    </a:lnTo>
                    <a:lnTo>
                      <a:pt x="21732" y="8633"/>
                    </a:lnTo>
                    <a:lnTo>
                      <a:pt x="29945" y="420"/>
                    </a:lnTo>
                    <a:lnTo>
                      <a:pt x="1283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4"/>
              <p:cNvSpPr/>
              <p:nvPr/>
            </p:nvSpPr>
            <p:spPr>
              <a:xfrm>
                <a:off x="2925725" y="4375300"/>
                <a:ext cx="205350" cy="272800"/>
              </a:xfrm>
              <a:custGeom>
                <a:rect b="b" l="l" r="r" t="t"/>
                <a:pathLst>
                  <a:path extrusionOk="0" h="10912" w="8214">
                    <a:moveTo>
                      <a:pt x="8214" y="1"/>
                    </a:moveTo>
                    <a:lnTo>
                      <a:pt x="1" y="8214"/>
                    </a:lnTo>
                    <a:lnTo>
                      <a:pt x="1" y="10911"/>
                    </a:lnTo>
                    <a:lnTo>
                      <a:pt x="8214" y="2669"/>
                    </a:lnTo>
                    <a:lnTo>
                      <a:pt x="8214"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4"/>
              <p:cNvSpPr/>
              <p:nvPr/>
            </p:nvSpPr>
            <p:spPr>
              <a:xfrm>
                <a:off x="28672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4"/>
              <p:cNvSpPr/>
              <p:nvPr/>
            </p:nvSpPr>
            <p:spPr>
              <a:xfrm>
                <a:off x="28238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4"/>
              <p:cNvSpPr/>
              <p:nvPr/>
            </p:nvSpPr>
            <p:spPr>
              <a:xfrm>
                <a:off x="27803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4"/>
              <p:cNvSpPr/>
              <p:nvPr/>
            </p:nvSpPr>
            <p:spPr>
              <a:xfrm>
                <a:off x="27369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4"/>
              <p:cNvSpPr/>
              <p:nvPr/>
            </p:nvSpPr>
            <p:spPr>
              <a:xfrm>
                <a:off x="2694175" y="4563400"/>
                <a:ext cx="42750" cy="94450"/>
              </a:xfrm>
              <a:custGeom>
                <a:rect b="b" l="l" r="r" t="t"/>
                <a:pathLst>
                  <a:path extrusionOk="0" fill="none" h="3778" w="1710">
                    <a:moveTo>
                      <a:pt x="1709" y="0"/>
                    </a:moveTo>
                    <a:cubicBezTo>
                      <a:pt x="170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4"/>
              <p:cNvSpPr/>
              <p:nvPr/>
            </p:nvSpPr>
            <p:spPr>
              <a:xfrm>
                <a:off x="2650725"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4"/>
              <p:cNvSpPr/>
              <p:nvPr/>
            </p:nvSpPr>
            <p:spPr>
              <a:xfrm>
                <a:off x="2607250"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4"/>
              <p:cNvSpPr/>
              <p:nvPr/>
            </p:nvSpPr>
            <p:spPr>
              <a:xfrm>
                <a:off x="25638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4"/>
              <p:cNvSpPr/>
              <p:nvPr/>
            </p:nvSpPr>
            <p:spPr>
              <a:xfrm>
                <a:off x="2515100" y="4563400"/>
                <a:ext cx="43475" cy="94450"/>
              </a:xfrm>
              <a:custGeom>
                <a:rect b="b" l="l" r="r" t="t"/>
                <a:pathLst>
                  <a:path extrusionOk="0" fill="none" h="3778" w="1739">
                    <a:moveTo>
                      <a:pt x="1739" y="0"/>
                    </a:moveTo>
                    <a:cubicBezTo>
                      <a:pt x="1739" y="0"/>
                      <a:pt x="0" y="330"/>
                      <a:pt x="0" y="1829"/>
                    </a:cubicBezTo>
                    <a:cubicBezTo>
                      <a:pt x="0"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4"/>
              <p:cNvSpPr/>
              <p:nvPr/>
            </p:nvSpPr>
            <p:spPr>
              <a:xfrm>
                <a:off x="2466375" y="4563400"/>
                <a:ext cx="43500" cy="94450"/>
              </a:xfrm>
              <a:custGeom>
                <a:rect b="b" l="l" r="r" t="t"/>
                <a:pathLst>
                  <a:path extrusionOk="0" fill="none" h="3778" w="1740">
                    <a:moveTo>
                      <a:pt x="1739" y="0"/>
                    </a:moveTo>
                    <a:cubicBezTo>
                      <a:pt x="1739" y="0"/>
                      <a:pt x="1" y="330"/>
                      <a:pt x="1" y="1829"/>
                    </a:cubicBezTo>
                    <a:cubicBezTo>
                      <a:pt x="1" y="3358"/>
                      <a:pt x="1500" y="3777"/>
                      <a:pt x="1500"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4"/>
              <p:cNvSpPr/>
              <p:nvPr/>
            </p:nvSpPr>
            <p:spPr>
              <a:xfrm>
                <a:off x="2411675" y="4563400"/>
                <a:ext cx="43500" cy="94450"/>
              </a:xfrm>
              <a:custGeom>
                <a:rect b="b" l="l" r="r" t="t"/>
                <a:pathLst>
                  <a:path extrusionOk="0" fill="none" h="3778" w="1740">
                    <a:moveTo>
                      <a:pt x="1739" y="0"/>
                    </a:moveTo>
                    <a:cubicBezTo>
                      <a:pt x="1739" y="0"/>
                      <a:pt x="1" y="330"/>
                      <a:pt x="1" y="1829"/>
                    </a:cubicBezTo>
                    <a:cubicBezTo>
                      <a:pt x="1" y="3358"/>
                      <a:pt x="1499" y="3777"/>
                      <a:pt x="1499" y="377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4"/>
              <p:cNvSpPr/>
              <p:nvPr/>
            </p:nvSpPr>
            <p:spPr>
              <a:xfrm>
                <a:off x="4171175" y="4074075"/>
                <a:ext cx="944200" cy="517825"/>
              </a:xfrm>
              <a:custGeom>
                <a:rect b="b" l="l" r="r" t="t"/>
                <a:pathLst>
                  <a:path extrusionOk="0" h="20713" w="37768">
                    <a:moveTo>
                      <a:pt x="0" y="0"/>
                    </a:moveTo>
                    <a:lnTo>
                      <a:pt x="0" y="20712"/>
                    </a:lnTo>
                    <a:lnTo>
                      <a:pt x="37768" y="20712"/>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4"/>
              <p:cNvSpPr/>
              <p:nvPr/>
            </p:nvSpPr>
            <p:spPr>
              <a:xfrm>
                <a:off x="4015300" y="3929450"/>
                <a:ext cx="152150" cy="662450"/>
              </a:xfrm>
              <a:custGeom>
                <a:rect b="b" l="l" r="r" t="t"/>
                <a:pathLst>
                  <a:path extrusionOk="0" h="26498" w="6086">
                    <a:moveTo>
                      <a:pt x="0" y="0"/>
                    </a:moveTo>
                    <a:lnTo>
                      <a:pt x="0" y="20742"/>
                    </a:lnTo>
                    <a:lnTo>
                      <a:pt x="6085" y="26497"/>
                    </a:lnTo>
                    <a:lnTo>
                      <a:pt x="6085" y="5785"/>
                    </a:lnTo>
                    <a:lnTo>
                      <a:pt x="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4"/>
              <p:cNvSpPr/>
              <p:nvPr/>
            </p:nvSpPr>
            <p:spPr>
              <a:xfrm>
                <a:off x="4019050" y="3929450"/>
                <a:ext cx="1096325" cy="144650"/>
              </a:xfrm>
              <a:custGeom>
                <a:rect b="b" l="l" r="r" t="t"/>
                <a:pathLst>
                  <a:path extrusionOk="0" h="5786" w="43853">
                    <a:moveTo>
                      <a:pt x="0" y="0"/>
                    </a:moveTo>
                    <a:lnTo>
                      <a:pt x="6085" y="5785"/>
                    </a:lnTo>
                    <a:lnTo>
                      <a:pt x="43853" y="5785"/>
                    </a:lnTo>
                    <a:lnTo>
                      <a:pt x="3776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4"/>
              <p:cNvSpPr/>
              <p:nvPr/>
            </p:nvSpPr>
            <p:spPr>
              <a:xfrm>
                <a:off x="4476150" y="4181225"/>
                <a:ext cx="291525" cy="291525"/>
              </a:xfrm>
              <a:custGeom>
                <a:rect b="b" l="l" r="r" t="t"/>
                <a:pathLst>
                  <a:path extrusionOk="0" h="11661" w="11661">
                    <a:moveTo>
                      <a:pt x="3627" y="1"/>
                    </a:moveTo>
                    <a:lnTo>
                      <a:pt x="3627" y="3478"/>
                    </a:lnTo>
                    <a:lnTo>
                      <a:pt x="1" y="3478"/>
                    </a:lnTo>
                    <a:lnTo>
                      <a:pt x="1" y="8183"/>
                    </a:lnTo>
                    <a:lnTo>
                      <a:pt x="3627" y="8183"/>
                    </a:lnTo>
                    <a:lnTo>
                      <a:pt x="3627" y="11661"/>
                    </a:lnTo>
                    <a:lnTo>
                      <a:pt x="8333" y="11661"/>
                    </a:lnTo>
                    <a:lnTo>
                      <a:pt x="8333" y="8183"/>
                    </a:lnTo>
                    <a:lnTo>
                      <a:pt x="11661" y="8183"/>
                    </a:lnTo>
                    <a:lnTo>
                      <a:pt x="11661" y="3478"/>
                    </a:lnTo>
                    <a:lnTo>
                      <a:pt x="8333" y="3478"/>
                    </a:lnTo>
                    <a:lnTo>
                      <a:pt x="8333" y="1"/>
                    </a:lnTo>
                    <a:close/>
                  </a:path>
                </a:pathLst>
              </a:custGeom>
              <a:solidFill>
                <a:schemeClr val="lt1"/>
              </a:solidFill>
              <a:ln cap="flat" cmpd="sng" w="9525">
                <a:solidFill>
                  <a:schemeClr val="dk1"/>
                </a:solidFill>
                <a:prstDash val="solid"/>
                <a:miter lim="299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4"/>
              <p:cNvSpPr/>
              <p:nvPr/>
            </p:nvSpPr>
            <p:spPr>
              <a:xfrm>
                <a:off x="4482900" y="3929450"/>
                <a:ext cx="152150" cy="144650"/>
              </a:xfrm>
              <a:custGeom>
                <a:rect b="b" l="l" r="r" t="t"/>
                <a:pathLst>
                  <a:path extrusionOk="0" fill="none" h="5786" w="6086">
                    <a:moveTo>
                      <a:pt x="6085" y="5785"/>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4"/>
              <p:cNvSpPr/>
              <p:nvPr/>
            </p:nvSpPr>
            <p:spPr>
              <a:xfrm>
                <a:off x="2678450" y="2529650"/>
                <a:ext cx="907500" cy="1746025"/>
              </a:xfrm>
              <a:custGeom>
                <a:rect b="b" l="l" r="r" t="t"/>
                <a:pathLst>
                  <a:path extrusionOk="0" fill="none" h="69841" w="36300">
                    <a:moveTo>
                      <a:pt x="36299" y="65404"/>
                    </a:moveTo>
                    <a:cubicBezTo>
                      <a:pt x="34141" y="69840"/>
                      <a:pt x="31294" y="68851"/>
                      <a:pt x="31294" y="68851"/>
                    </a:cubicBezTo>
                    <a:cubicBezTo>
                      <a:pt x="9233" y="69690"/>
                      <a:pt x="1110" y="61447"/>
                      <a:pt x="1110" y="61447"/>
                    </a:cubicBezTo>
                    <a:cubicBezTo>
                      <a:pt x="1110" y="61447"/>
                      <a:pt x="0" y="49847"/>
                      <a:pt x="4317" y="34231"/>
                    </a:cubicBezTo>
                    <a:cubicBezTo>
                      <a:pt x="8663" y="18584"/>
                      <a:pt x="16786" y="4886"/>
                      <a:pt x="16786" y="4886"/>
                    </a:cubicBezTo>
                    <a:cubicBezTo>
                      <a:pt x="20383" y="2488"/>
                      <a:pt x="28416" y="630"/>
                      <a:pt x="30694" y="120"/>
                    </a:cubicBezTo>
                    <a:lnTo>
                      <a:pt x="31294"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4"/>
              <p:cNvSpPr/>
              <p:nvPr/>
            </p:nvSpPr>
            <p:spPr>
              <a:xfrm>
                <a:off x="3657850" y="3671675"/>
                <a:ext cx="296775" cy="146125"/>
              </a:xfrm>
              <a:custGeom>
                <a:rect b="b" l="l" r="r" t="t"/>
                <a:pathLst>
                  <a:path extrusionOk="0" fill="none" h="5845" w="11871">
                    <a:moveTo>
                      <a:pt x="1" y="0"/>
                    </a:moveTo>
                    <a:cubicBezTo>
                      <a:pt x="1" y="0"/>
                      <a:pt x="8963" y="1769"/>
                      <a:pt x="11871" y="584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4"/>
              <p:cNvSpPr/>
              <p:nvPr/>
            </p:nvSpPr>
            <p:spPr>
              <a:xfrm>
                <a:off x="3431550" y="4053075"/>
                <a:ext cx="29250" cy="197875"/>
              </a:xfrm>
              <a:custGeom>
                <a:rect b="b" l="l" r="r" t="t"/>
                <a:pathLst>
                  <a:path extrusionOk="0" fill="none" h="7915" w="1170">
                    <a:moveTo>
                      <a:pt x="1170" y="7914"/>
                    </a:moveTo>
                    <a:cubicBezTo>
                      <a:pt x="1170" y="7914"/>
                      <a:pt x="1" y="7734"/>
                      <a:pt x="30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44"/>
            <p:cNvSpPr/>
            <p:nvPr/>
          </p:nvSpPr>
          <p:spPr>
            <a:xfrm>
              <a:off x="5672827" y="1205288"/>
              <a:ext cx="1051068" cy="336605"/>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4"/>
            <p:cNvSpPr/>
            <p:nvPr/>
          </p:nvSpPr>
          <p:spPr>
            <a:xfrm flipH="1">
              <a:off x="7634060" y="539400"/>
              <a:ext cx="991138" cy="317437"/>
            </a:xfrm>
            <a:custGeom>
              <a:rect b="b" l="l" r="r" t="t"/>
              <a:pathLst>
                <a:path extrusionOk="0" fill="none" h="4647" w="14511">
                  <a:moveTo>
                    <a:pt x="13894" y="3805"/>
                  </a:moveTo>
                  <a:cubicBezTo>
                    <a:pt x="13263" y="3459"/>
                    <a:pt x="12977" y="3744"/>
                    <a:pt x="12766" y="3459"/>
                  </a:cubicBezTo>
                  <a:cubicBezTo>
                    <a:pt x="12541" y="3173"/>
                    <a:pt x="13383" y="2436"/>
                    <a:pt x="11684" y="1699"/>
                  </a:cubicBezTo>
                  <a:cubicBezTo>
                    <a:pt x="11684" y="1699"/>
                    <a:pt x="11578" y="121"/>
                    <a:pt x="9248" y="60"/>
                  </a:cubicBezTo>
                  <a:cubicBezTo>
                    <a:pt x="6917" y="0"/>
                    <a:pt x="7549" y="1654"/>
                    <a:pt x="6917" y="2045"/>
                  </a:cubicBezTo>
                  <a:cubicBezTo>
                    <a:pt x="6286" y="2436"/>
                    <a:pt x="6120" y="1820"/>
                    <a:pt x="5504" y="2211"/>
                  </a:cubicBezTo>
                  <a:cubicBezTo>
                    <a:pt x="4872" y="2617"/>
                    <a:pt x="5158" y="3399"/>
                    <a:pt x="4647" y="3519"/>
                  </a:cubicBezTo>
                  <a:cubicBezTo>
                    <a:pt x="4135" y="3624"/>
                    <a:pt x="3459" y="3008"/>
                    <a:pt x="2842" y="3399"/>
                  </a:cubicBezTo>
                  <a:cubicBezTo>
                    <a:pt x="2211" y="3805"/>
                    <a:pt x="2211" y="4135"/>
                    <a:pt x="1925" y="4135"/>
                  </a:cubicBezTo>
                  <a:cubicBezTo>
                    <a:pt x="1654" y="4135"/>
                    <a:pt x="1083" y="3910"/>
                    <a:pt x="737" y="4135"/>
                  </a:cubicBezTo>
                  <a:cubicBezTo>
                    <a:pt x="406" y="4376"/>
                    <a:pt x="0" y="4647"/>
                    <a:pt x="0" y="4647"/>
                  </a:cubicBezTo>
                  <a:lnTo>
                    <a:pt x="14345" y="4647"/>
                  </a:lnTo>
                  <a:cubicBezTo>
                    <a:pt x="14345" y="4647"/>
                    <a:pt x="14511" y="4135"/>
                    <a:pt x="13894" y="3805"/>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4" name="Google Shape;1414;p44"/>
          <p:cNvSpPr/>
          <p:nvPr/>
        </p:nvSpPr>
        <p:spPr>
          <a:xfrm flipH="1">
            <a:off x="220917" y="889143"/>
            <a:ext cx="2299027" cy="1848684"/>
          </a:xfrm>
          <a:custGeom>
            <a:rect b="b" l="l" r="r" t="t"/>
            <a:pathLst>
              <a:path extrusionOk="0" h="37709" w="46895">
                <a:moveTo>
                  <a:pt x="18603" y="0"/>
                </a:moveTo>
                <a:cubicBezTo>
                  <a:pt x="14800" y="0"/>
                  <a:pt x="10837" y="1267"/>
                  <a:pt x="8466" y="3638"/>
                </a:cubicBezTo>
                <a:cubicBezTo>
                  <a:pt x="4647" y="7457"/>
                  <a:pt x="1775" y="9322"/>
                  <a:pt x="888" y="16540"/>
                </a:cubicBezTo>
                <a:cubicBezTo>
                  <a:pt x="1" y="23757"/>
                  <a:pt x="6752" y="30283"/>
                  <a:pt x="6752" y="30283"/>
                </a:cubicBezTo>
                <a:cubicBezTo>
                  <a:pt x="6752" y="30283"/>
                  <a:pt x="11459" y="36643"/>
                  <a:pt x="20676" y="37606"/>
                </a:cubicBezTo>
                <a:cubicBezTo>
                  <a:pt x="21342" y="37675"/>
                  <a:pt x="21973" y="37708"/>
                  <a:pt x="22573" y="37708"/>
                </a:cubicBezTo>
                <a:cubicBezTo>
                  <a:pt x="30275" y="37708"/>
                  <a:pt x="32743" y="32287"/>
                  <a:pt x="35743" y="29441"/>
                </a:cubicBezTo>
                <a:cubicBezTo>
                  <a:pt x="38976" y="26358"/>
                  <a:pt x="45682" y="24163"/>
                  <a:pt x="46298" y="16660"/>
                </a:cubicBezTo>
                <a:cubicBezTo>
                  <a:pt x="46894" y="9214"/>
                  <a:pt x="42947" y="5366"/>
                  <a:pt x="37378" y="5366"/>
                </a:cubicBezTo>
                <a:cubicBezTo>
                  <a:pt x="37324" y="5366"/>
                  <a:pt x="37270" y="5367"/>
                  <a:pt x="37216" y="5367"/>
                </a:cubicBezTo>
                <a:cubicBezTo>
                  <a:pt x="37035" y="5370"/>
                  <a:pt x="36858" y="5372"/>
                  <a:pt x="36685" y="5372"/>
                </a:cubicBezTo>
                <a:cubicBezTo>
                  <a:pt x="31434" y="5372"/>
                  <a:pt x="29666" y="4050"/>
                  <a:pt x="25052" y="1488"/>
                </a:cubicBezTo>
                <a:cubicBezTo>
                  <a:pt x="23238" y="483"/>
                  <a:pt x="20951" y="0"/>
                  <a:pt x="186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4"/>
          <p:cNvSpPr txBox="1"/>
          <p:nvPr>
            <p:ph type="title"/>
          </p:nvPr>
        </p:nvSpPr>
        <p:spPr>
          <a:xfrm>
            <a:off x="698777" y="2223325"/>
            <a:ext cx="45516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Manipulation</a:t>
            </a:r>
            <a:endParaRPr/>
          </a:p>
        </p:txBody>
      </p:sp>
      <p:sp>
        <p:nvSpPr>
          <p:cNvPr id="1416" name="Google Shape;1416;p44"/>
          <p:cNvSpPr txBox="1"/>
          <p:nvPr>
            <p:ph idx="3" type="title"/>
          </p:nvPr>
        </p:nvSpPr>
        <p:spPr>
          <a:xfrm>
            <a:off x="685801" y="1278475"/>
            <a:ext cx="1834200" cy="89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417" name="Google Shape;1417;p44"/>
          <p:cNvGrpSpPr/>
          <p:nvPr/>
        </p:nvGrpSpPr>
        <p:grpSpPr>
          <a:xfrm>
            <a:off x="2362420" y="328500"/>
            <a:ext cx="3214407" cy="666052"/>
            <a:chOff x="2362420" y="328500"/>
            <a:chExt cx="3214407" cy="666052"/>
          </a:xfrm>
        </p:grpSpPr>
        <p:sp>
          <p:nvSpPr>
            <p:cNvPr id="1418" name="Google Shape;1418;p44"/>
            <p:cNvSpPr/>
            <p:nvPr/>
          </p:nvSpPr>
          <p:spPr>
            <a:xfrm>
              <a:off x="4309775" y="889162"/>
              <a:ext cx="105452" cy="105389"/>
            </a:xfrm>
            <a:custGeom>
              <a:rect b="b" l="l" r="r" t="t"/>
              <a:pathLst>
                <a:path extrusionOk="0" fill="none" h="1504" w="1505">
                  <a:moveTo>
                    <a:pt x="1505" y="752"/>
                  </a:moveTo>
                  <a:cubicBezTo>
                    <a:pt x="1505" y="1158"/>
                    <a:pt x="1174" y="1504"/>
                    <a:pt x="753" y="1504"/>
                  </a:cubicBezTo>
                  <a:cubicBezTo>
                    <a:pt x="347" y="1504"/>
                    <a:pt x="1" y="1158"/>
                    <a:pt x="1" y="752"/>
                  </a:cubicBezTo>
                  <a:cubicBezTo>
                    <a:pt x="1" y="331"/>
                    <a:pt x="347" y="0"/>
                    <a:pt x="753" y="0"/>
                  </a:cubicBezTo>
                  <a:cubicBezTo>
                    <a:pt x="1174" y="0"/>
                    <a:pt x="1505" y="331"/>
                    <a:pt x="1505" y="752"/>
                  </a:cubicBezTo>
                  <a:close/>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9" name="Google Shape;1419;p44"/>
            <p:cNvGrpSpPr/>
            <p:nvPr/>
          </p:nvGrpSpPr>
          <p:grpSpPr>
            <a:xfrm>
              <a:off x="2362420" y="433950"/>
              <a:ext cx="105457" cy="105457"/>
              <a:chOff x="7812545" y="194375"/>
              <a:chExt cx="105457" cy="105457"/>
            </a:xfrm>
          </p:grpSpPr>
          <p:sp>
            <p:nvSpPr>
              <p:cNvPr id="1420" name="Google Shape;1420;p4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44"/>
            <p:cNvGrpSpPr/>
            <p:nvPr/>
          </p:nvGrpSpPr>
          <p:grpSpPr>
            <a:xfrm>
              <a:off x="5471370" y="328500"/>
              <a:ext cx="105457" cy="105457"/>
              <a:chOff x="7812545" y="194375"/>
              <a:chExt cx="105457" cy="105457"/>
            </a:xfrm>
          </p:grpSpPr>
          <p:sp>
            <p:nvSpPr>
              <p:cNvPr id="1425" name="Google Shape;1425;p44"/>
              <p:cNvSpPr/>
              <p:nvPr/>
            </p:nvSpPr>
            <p:spPr>
              <a:xfrm>
                <a:off x="7865245" y="194375"/>
                <a:ext cx="28" cy="32667"/>
              </a:xfrm>
              <a:custGeom>
                <a:rect b="b" l="l" r="r" t="t"/>
                <a:pathLst>
                  <a:path extrusionOk="0" fill="none" h="1174" w="1">
                    <a:moveTo>
                      <a:pt x="1" y="1"/>
                    </a:moveTo>
                    <a:lnTo>
                      <a:pt x="1" y="1174"/>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4"/>
              <p:cNvSpPr/>
              <p:nvPr/>
            </p:nvSpPr>
            <p:spPr>
              <a:xfrm>
                <a:off x="7865245" y="266775"/>
                <a:ext cx="28" cy="33056"/>
              </a:xfrm>
              <a:custGeom>
                <a:rect b="b" l="l" r="r" t="t"/>
                <a:pathLst>
                  <a:path extrusionOk="0" fill="none" h="1188" w="1">
                    <a:moveTo>
                      <a:pt x="1" y="0"/>
                    </a:moveTo>
                    <a:lnTo>
                      <a:pt x="1" y="1188"/>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4"/>
              <p:cNvSpPr/>
              <p:nvPr/>
            </p:nvSpPr>
            <p:spPr>
              <a:xfrm>
                <a:off x="7812545" y="247103"/>
                <a:ext cx="32639" cy="28"/>
              </a:xfrm>
              <a:custGeom>
                <a:rect b="b" l="l" r="r" t="t"/>
                <a:pathLst>
                  <a:path extrusionOk="0" fill="none" h="1" w="1173">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4"/>
              <p:cNvSpPr/>
              <p:nvPr/>
            </p:nvSpPr>
            <p:spPr>
              <a:xfrm>
                <a:off x="7885335" y="247103"/>
                <a:ext cx="32667" cy="28"/>
              </a:xfrm>
              <a:custGeom>
                <a:rect b="b" l="l" r="r" t="t"/>
                <a:pathLst>
                  <a:path extrusionOk="0" fill="none" h="1" w="1174">
                    <a:moveTo>
                      <a:pt x="0" y="0"/>
                    </a:moveTo>
                    <a:lnTo>
                      <a:pt x="1173" y="0"/>
                    </a:lnTo>
                  </a:path>
                </a:pathLst>
              </a:custGeom>
              <a:noFill/>
              <a:ln cap="flat" cmpd="sng" w="9525">
                <a:solidFill>
                  <a:schemeClr val="dk1"/>
                </a:solidFill>
                <a:prstDash val="solid"/>
                <a:miter lim="1503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Alzheimer's Day by Slidesgo">
  <a:themeElements>
    <a:clrScheme name="Simple Light">
      <a:dk1>
        <a:srgbClr val="000000"/>
      </a:dk1>
      <a:lt1>
        <a:srgbClr val="FFFFFF"/>
      </a:lt1>
      <a:dk2>
        <a:srgbClr val="FAFAFA"/>
      </a:dk2>
      <a:lt2>
        <a:srgbClr val="F0F0F0"/>
      </a:lt2>
      <a:accent1>
        <a:srgbClr val="71569C"/>
      </a:accent1>
      <a:accent2>
        <a:srgbClr val="9F7CD4"/>
      </a:accent2>
      <a:accent3>
        <a:srgbClr val="B6A1D4"/>
      </a:accent3>
      <a:accent4>
        <a:srgbClr val="8A71D4"/>
      </a:accent4>
      <a:accent5>
        <a:srgbClr val="DED0F3"/>
      </a:accent5>
      <a:accent6>
        <a:srgbClr val="F4EDFF"/>
      </a:accent6>
      <a:hlink>
        <a:srgbClr val="7156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