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82" r:id="rId2"/>
    <p:sldId id="383" r:id="rId3"/>
    <p:sldId id="370" r:id="rId4"/>
    <p:sldId id="363" r:id="rId5"/>
    <p:sldId id="374" r:id="rId6"/>
    <p:sldId id="375" r:id="rId7"/>
    <p:sldId id="376" r:id="rId8"/>
    <p:sldId id="37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C603E48-5795-47CB-A90E-E116901FD910}">
          <p14:sldIdLst>
            <p14:sldId id="382"/>
            <p14:sldId id="383"/>
            <p14:sldId id="370"/>
            <p14:sldId id="363"/>
            <p14:sldId id="374"/>
            <p14:sldId id="375"/>
            <p14:sldId id="376"/>
            <p14:sldId id="3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25" autoAdjust="0"/>
  </p:normalViewPr>
  <p:slideViewPr>
    <p:cSldViewPr showGuides="1"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57DDA-BF5C-4879-9957-16E91151DE1E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2CBB0-62C7-44D8-B0B4-2BA0BA5415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5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21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87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1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8B3A28-1884-497D-94C5-27227826CE2C}" type="datetime1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3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262C03-9B91-44B2-B7D5-2A844E6680F8}" type="datetime1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0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1DCD3A-F44B-4ECF-B365-54BE99BB4BEA}" type="datetime1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377941-97D9-4840-A51B-C8DAEDA2815C}" type="datetime1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F5B1C-135C-4619-A2DE-25131AF5278A}" type="datetime1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4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517BA8-26BA-4B7C-A41A-804B81F83A36}" type="datetime1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51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4FABC5-F62F-49DD-A24E-5C2CE15A3D87}" type="datetime1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0AAC56-4986-4B63-9F74-D47EE64ADD9E}" type="datetime1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C14660-E407-48B8-9CF0-DD79C3F69AD0}" type="datetime1">
              <a:rPr lang="en-US" smtClean="0"/>
              <a:t>8/13/2014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0DE907-AEDA-4EE9-869A-B21DA6DC498D}" type="datetime1">
              <a:rPr lang="en-US" smtClean="0"/>
              <a:t>8/13/2014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C540BA-3DB2-4124-8990-4661E7113E01}" type="datetime1">
              <a:rPr lang="en-US" smtClean="0"/>
              <a:t>8/13/2014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6EF63-9AC7-45BB-B551-A0640428FFFB}" type="datetime1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7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Finishing the Data Definition Recipe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</a:t>
            </a:r>
            <a:r>
              <a:rPr lang="en-US" dirty="0" smtClean="0"/>
              <a:t>1.5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80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Objectives for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time you finish this lesson, you should be able to:</a:t>
            </a:r>
          </a:p>
          <a:p>
            <a:pPr lvl="1"/>
            <a:r>
              <a:rPr lang="en-US" dirty="0" smtClean="0"/>
              <a:t>explain why it is so important to get the template correct</a:t>
            </a:r>
          </a:p>
          <a:p>
            <a:pPr lvl="1"/>
            <a:r>
              <a:rPr lang="en-US" dirty="0" smtClean="0"/>
              <a:t>write a complete data definition, including template and examples</a:t>
            </a:r>
          </a:p>
          <a:p>
            <a:pPr lvl="1"/>
            <a:r>
              <a:rPr lang="en-US" dirty="0" smtClean="0"/>
              <a:t>list the 4 questions you should ask yourself when reviewing a data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1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only one correct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from the data definition to the template is completely mechanical</a:t>
            </a:r>
          </a:p>
          <a:p>
            <a:r>
              <a:rPr lang="en-US" dirty="0" smtClean="0"/>
              <a:t>For every data definition there is one and only one correct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0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template right!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templates right is important:  </a:t>
            </a:r>
          </a:p>
          <a:p>
            <a:pPr lvl="1"/>
            <a:r>
              <a:rPr lang="en-US" dirty="0" smtClean="0"/>
              <a:t>the template tells you </a:t>
            </a:r>
            <a:r>
              <a:rPr lang="en-US" i="1" dirty="0" smtClean="0">
                <a:solidFill>
                  <a:srgbClr val="FF0000"/>
                </a:solidFill>
              </a:rPr>
              <a:t>exactly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how to go about writing a function for manipulating the values from the data definition</a:t>
            </a:r>
          </a:p>
          <a:p>
            <a:pPr lvl="1"/>
            <a:r>
              <a:rPr lang="en-US" dirty="0" smtClean="0"/>
              <a:t>a large portion of student errors come from getting the template wrong, or from not following the template </a:t>
            </a:r>
            <a:r>
              <a:rPr lang="en-US" i="1" dirty="0" smtClean="0">
                <a:solidFill>
                  <a:srgbClr val="FF0000"/>
                </a:solidFill>
              </a:rPr>
              <a:t>exactly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DDR Step 6: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coding standard: examples are required only for mixed data</a:t>
            </a:r>
          </a:p>
          <a:p>
            <a:r>
              <a:rPr lang="en-US" dirty="0" smtClean="0"/>
              <a:t>Provide one example for each alternative.</a:t>
            </a:r>
          </a:p>
          <a:p>
            <a:r>
              <a:rPr lang="en-US" dirty="0" smtClean="0"/>
              <a:t>Provide each example as a constant</a:t>
            </a:r>
          </a:p>
          <a:p>
            <a:r>
              <a:rPr lang="en-US" dirty="0" smtClean="0"/>
              <a:t>Usually you will need these for testing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8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for Bar Order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A </a:t>
            </a:r>
            <a:r>
              <a:rPr lang="en-US" sz="2000" dirty="0" err="1"/>
              <a:t>BarOrder</a:t>
            </a:r>
            <a:r>
              <a:rPr lang="en-US" sz="2000" dirty="0"/>
              <a:t> is one of</a:t>
            </a:r>
          </a:p>
          <a:p>
            <a:r>
              <a:rPr lang="en-US" sz="2000" dirty="0"/>
              <a:t>;; -- (make-coffee Size </a:t>
            </a:r>
            <a:r>
              <a:rPr lang="en-US" sz="2000" dirty="0" err="1" smtClean="0"/>
              <a:t>CoffeeType</a:t>
            </a:r>
            <a:r>
              <a:rPr lang="en-US" sz="2000" dirty="0" smtClean="0"/>
              <a:t> Boolean</a:t>
            </a:r>
            <a:r>
              <a:rPr lang="en-US" sz="2000" dirty="0"/>
              <a:t>)</a:t>
            </a:r>
          </a:p>
          <a:p>
            <a:r>
              <a:rPr lang="en-US" sz="2000" dirty="0"/>
              <a:t>;; -- (make-wine Vineyard Year)</a:t>
            </a:r>
          </a:p>
          <a:p>
            <a:r>
              <a:rPr lang="en-US" sz="2000" dirty="0"/>
              <a:t>;; -- (make-tea Size </a:t>
            </a:r>
            <a:r>
              <a:rPr lang="en-US" sz="2000" dirty="0" err="1" smtClean="0"/>
              <a:t>TeaType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;; INTERP: ....</a:t>
            </a:r>
          </a:p>
          <a:p>
            <a:endParaRPr lang="en-US" sz="2000" dirty="0"/>
          </a:p>
          <a:p>
            <a:r>
              <a:rPr lang="en-US" sz="2000" dirty="0" smtClean="0"/>
              <a:t>(define coffee-order1 (make-coffee 12 "</a:t>
            </a:r>
            <a:r>
              <a:rPr lang="en-US" sz="2000" dirty="0" err="1" smtClean="0"/>
              <a:t>kona</a:t>
            </a:r>
            <a:r>
              <a:rPr lang="en-US" sz="2000" dirty="0" smtClean="0"/>
              <a:t>" true))</a:t>
            </a:r>
          </a:p>
          <a:p>
            <a:r>
              <a:rPr lang="en-US" sz="2000" dirty="0" smtClean="0"/>
              <a:t>(define coffee-order2 (make-coffee 16 "decaf" false))</a:t>
            </a:r>
          </a:p>
          <a:p>
            <a:endParaRPr lang="en-US" sz="2000" dirty="0"/>
          </a:p>
          <a:p>
            <a:r>
              <a:rPr lang="en-US" sz="2000" dirty="0" smtClean="0"/>
              <a:t>(define wine-order1 (make-wine "Chateau St. Jean" 2005))</a:t>
            </a:r>
          </a:p>
          <a:p>
            <a:endParaRPr lang="en-US" sz="2000" dirty="0"/>
          </a:p>
          <a:p>
            <a:r>
              <a:rPr lang="en-US" sz="2000" dirty="0" smtClean="0"/>
              <a:t>(define tea-order1 (make-tea 12 "Oolong"))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DDR Step 7: Review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 is done until you review it!</a:t>
            </a:r>
          </a:p>
          <a:p>
            <a:r>
              <a:rPr lang="en-US" dirty="0" smtClean="0"/>
              <a:t>Before you move on, look at your data definition and ask the following questions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a Data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302047"/>
              </p:ext>
            </p:extLst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Reviewing a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Is the interpretation clear and unambiguous?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represent all the information you need for your program?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</a:t>
                      </a:r>
                      <a:r>
                        <a:rPr lang="en-US" sz="3200" baseline="0" dirty="0" smtClean="0"/>
                        <a:t> you </a:t>
                      </a:r>
                      <a:r>
                        <a:rPr lang="en-US" sz="3200" i="1" baseline="0" dirty="0" smtClean="0"/>
                        <a:t>need</a:t>
                      </a:r>
                      <a:r>
                        <a:rPr lang="en-US" sz="3200" baseline="0" dirty="0" smtClean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</a:t>
                      </a:r>
                      <a:r>
                        <a:rPr lang="en-US" sz="3200" baseline="0" dirty="0" smtClean="0"/>
                        <a:t> 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8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4027</TotalTime>
  <Words>388</Words>
  <Application>Microsoft Office PowerPoint</Application>
  <PresentationFormat>On-screen Show (4:3)</PresentationFormat>
  <Paragraphs>55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Helvetica Neue</vt:lpstr>
      <vt:lpstr>Office Theme</vt:lpstr>
      <vt:lpstr>Finishing the Data Definition Recipe</vt:lpstr>
      <vt:lpstr>Learning Objectives for This Lesson</vt:lpstr>
      <vt:lpstr>There is only one correct template</vt:lpstr>
      <vt:lpstr>Get the template right!</vt:lpstr>
      <vt:lpstr>DDR Step 6: Examples</vt:lpstr>
      <vt:lpstr>Examples for Bar Order</vt:lpstr>
      <vt:lpstr>DDR Step 7: Review</vt:lpstr>
      <vt:lpstr>Reviewing a Data Design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Information as Data</dc:title>
  <dc:creator>wand</dc:creator>
  <cp:lastModifiedBy>Mitchell Wand</cp:lastModifiedBy>
  <cp:revision>82</cp:revision>
  <dcterms:created xsi:type="dcterms:W3CDTF">2012-08-30T22:09:15Z</dcterms:created>
  <dcterms:modified xsi:type="dcterms:W3CDTF">2014-08-13T16:58:43Z</dcterms:modified>
</cp:coreProperties>
</file>