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33CD-551F-40DB-981D-1DE469B6C061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337CC-8654-4390-9F35-703AF25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37CC-8654-4390-9F35-703AF25EE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State vs. Simulated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7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vs.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TLStates</a:t>
            </a:r>
            <a:r>
              <a:rPr lang="en-US" dirty="0" smtClean="0"/>
              <a:t> are just values.  They never change.  "red" is always "red".</a:t>
            </a:r>
          </a:p>
          <a:p>
            <a:r>
              <a:rPr lang="en-US" dirty="0" smtClean="0"/>
              <a:t>The traffic light was an object with stable identity, which had real state: the light could change from one </a:t>
            </a:r>
            <a:r>
              <a:rPr lang="en-US" dirty="0" err="1" smtClean="0"/>
              <a:t>TLState</a:t>
            </a:r>
            <a:r>
              <a:rPr lang="en-US" dirty="0" smtClean="0"/>
              <a:t> to another.</a:t>
            </a:r>
          </a:p>
          <a:p>
            <a:r>
              <a:rPr lang="en-US" dirty="0" smtClean="0"/>
              <a:t>If two observers are looking at the same object, and the object's state changes, then both observers see the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is like a blackboard:  when I write on the blackboard, everybody sees it, because you are all looking at the same blackboard.</a:t>
            </a:r>
          </a:p>
          <a:p>
            <a:pPr lvl="1"/>
            <a:r>
              <a:rPr lang="en-US" dirty="0" smtClean="0"/>
              <a:t>The blackboard has a stable identity!</a:t>
            </a:r>
          </a:p>
          <a:p>
            <a:r>
              <a:rPr lang="en-US" dirty="0" smtClean="0"/>
              <a:t>With state, I don't care who's in the room.</a:t>
            </a:r>
          </a:p>
          <a:p>
            <a:r>
              <a:rPr lang="en-US" dirty="0" smtClean="0"/>
              <a:t>I could distribute the changes by sending messages to each of you, but then I'd have to know who I needed to talk to. </a:t>
            </a:r>
          </a:p>
          <a:p>
            <a:pPr lvl="1"/>
            <a:r>
              <a:rPr lang="en-US" dirty="0" smtClean="0"/>
              <a:t>That's what we do when we pass parameters in our programs!</a:t>
            </a:r>
          </a:p>
          <a:p>
            <a:r>
              <a:rPr lang="en-US" dirty="0" smtClean="0"/>
              <a:t>Blackboards foster collaboration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World programs, there was just one piece of state– the world– and it was kept inside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big-bang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OO system, each object can have its own state.</a:t>
            </a:r>
          </a:p>
          <a:p>
            <a:r>
              <a:rPr lang="en-US" dirty="0" smtClean="0"/>
              <a:t>This complicates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object is a little 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little blackboards!</a:t>
            </a:r>
          </a:p>
          <a:p>
            <a:r>
              <a:rPr lang="en-US" dirty="0" smtClean="0"/>
              <a:t>Of course you can't just look at a blackboard, you have to ask it questions, like </a:t>
            </a:r>
          </a:p>
          <a:p>
            <a:pPr lvl="1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(send traffic-light1 are-you-red?)</a:t>
            </a:r>
          </a:p>
          <a:p>
            <a:r>
              <a:rPr lang="en-US" dirty="0" smtClean="0">
                <a:cs typeface="Courier New" pitchFamily="49" charset="0"/>
              </a:rPr>
              <a:t>This means we have to worry about patterns of collaboration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 to be shared in our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wall changes, all the balls have to see it. </a:t>
            </a:r>
          </a:p>
          <a:p>
            <a:r>
              <a:rPr lang="en-US" dirty="0" smtClean="0"/>
              <a:t>The balls all have to look at the same wall.</a:t>
            </a:r>
          </a:p>
          <a:p>
            <a:r>
              <a:rPr lang="en-US" dirty="0" smtClean="0"/>
              <a:t>So let's make the wall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next lesson, we'll see how to design code that </a:t>
            </a:r>
            <a:r>
              <a:rPr lang="en-US" smtClean="0"/>
              <a:t>accomplishes this.</a:t>
            </a:r>
            <a:endParaRPr lang="en-US" dirty="0" smtClean="0"/>
          </a:p>
          <a:p>
            <a:pPr lvl="1"/>
            <a:r>
              <a:rPr lang="en-US" dirty="0" smtClean="0"/>
              <a:t>Remember, "design" means getting what you know out of your head and onto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State vs. Simulated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Before, our objects were immutable.  If we needed to construct an object with a different state, we just constructed a new one.</a:t>
            </a:r>
          </a:p>
          <a:p>
            <a:r>
              <a:rPr lang="en-US" dirty="0" smtClean="0"/>
              <a:t>But we couldn't do that and have objects with stable identities. </a:t>
            </a:r>
          </a:p>
          <a:p>
            <a:r>
              <a:rPr lang="en-US" dirty="0" smtClean="0"/>
              <a:t>In this lesson, we'll consider the difference between "real state" and "simulated state".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think about traffic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nextstate</a:t>
            </a:r>
            <a:r>
              <a:rPr lang="en-US" dirty="0" smtClean="0"/>
              <a:t> : </a:t>
            </a:r>
            <a:r>
              <a:rPr lang="en-US" dirty="0" err="1" smtClean="0"/>
              <a:t>TLState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TLState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If the traffic light were in state </a:t>
            </a:r>
            <a:r>
              <a:rPr lang="en-US" b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, what state should it be in next?</a:t>
            </a:r>
          </a:p>
          <a:p>
            <a:r>
              <a:rPr lang="en-US" dirty="0" smtClean="0">
                <a:sym typeface="Wingdings" pitchFamily="2" charset="2"/>
              </a:rPr>
              <a:t>This is a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specification</a:t>
            </a:r>
            <a:r>
              <a:rPr lang="en-US" dirty="0" smtClean="0">
                <a:sym typeface="Wingdings" pitchFamily="2" charset="2"/>
              </a:rPr>
              <a:t> of how a traffic light should behave.</a:t>
            </a:r>
          </a:p>
          <a:p>
            <a:r>
              <a:rPr lang="en-US" dirty="0" smtClean="0">
                <a:sym typeface="Wingdings" pitchFamily="2" charset="2"/>
              </a:rPr>
              <a:t>This is simulated state: a mathematical function</a:t>
            </a:r>
          </a:p>
          <a:p>
            <a:r>
              <a:rPr lang="en-US" dirty="0" smtClean="0">
                <a:sym typeface="Wingdings" pitchFamily="2" charset="2"/>
              </a:rPr>
              <a:t>Real state: </a:t>
            </a:r>
            <a:r>
              <a:rPr lang="en-US" i="1" dirty="0" smtClean="0">
                <a:solidFill>
                  <a:schemeClr val="accent1"/>
                </a:solidFill>
                <a:sym typeface="Wingdings" pitchFamily="2" charset="2"/>
              </a:rPr>
              <a:t>make the traffic light change to the next state!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 for on-tick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on-tick</a:t>
            </a:r>
            <a:r>
              <a:rPr lang="en-US" dirty="0" smtClean="0"/>
              <a:t> : </a:t>
            </a:r>
            <a:r>
              <a:rPr lang="en-US" dirty="0" err="1" smtClean="0"/>
              <a:t>WorldState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WorldState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If the world is in state </a:t>
            </a:r>
            <a:r>
              <a:rPr lang="en-US" b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, what state should it be in after the next tick?</a:t>
            </a:r>
          </a:p>
          <a:p>
            <a:r>
              <a:rPr lang="en-US" dirty="0" smtClean="0">
                <a:sym typeface="Wingdings" pitchFamily="2" charset="2"/>
              </a:rPr>
              <a:t>This is a specification of the desired behavior of the world.  </a:t>
            </a:r>
          </a:p>
          <a:p>
            <a:r>
              <a:rPr lang="en-US" dirty="0" smtClean="0">
                <a:sym typeface="Wingdings" pitchFamily="2" charset="2"/>
              </a:rPr>
              <a:t>It's just a mathematical function.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big-bang</a:t>
            </a:r>
            <a:r>
              <a:rPr lang="en-US" dirty="0" smtClean="0">
                <a:sym typeface="Wingdings" pitchFamily="2" charset="2"/>
              </a:rPr>
              <a:t> takes these functions and constructs a world that really behaves that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state is about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you tell the difference between a traffic light and a </a:t>
            </a:r>
            <a:r>
              <a:rPr lang="en-US" dirty="0" err="1" smtClean="0"/>
              <a:t>TLState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everybody sees the </a:t>
            </a:r>
            <a:r>
              <a:rPr lang="en-US" i="1" dirty="0" smtClean="0"/>
              <a:t>same</a:t>
            </a:r>
            <a:r>
              <a:rPr lang="en-US" dirty="0" smtClean="0"/>
              <a:t> traffic light.</a:t>
            </a:r>
          </a:p>
          <a:p>
            <a:r>
              <a:rPr lang="en-US" dirty="0" smtClean="0"/>
              <a:t>The traffic light has a </a:t>
            </a:r>
            <a:r>
              <a:rPr lang="en-US" i="1" dirty="0" smtClean="0"/>
              <a:t>stable identity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its state changes everybody sees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pic>
        <p:nvPicPr>
          <p:cNvPr id="1034" name="Picture 10" descr="C:\Users\Mitch\Desktop\Gimp Practice\traffic light red 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28601"/>
            <a:ext cx="2483538" cy="3886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72250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99794" y="5922496"/>
            <a:ext cx="35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Now we know!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who were looking at the real traffic light saw it change to green.</a:t>
            </a:r>
          </a:p>
          <a:p>
            <a:r>
              <a:rPr lang="en-US" dirty="0" smtClean="0"/>
              <a:t>The people who were looking at the simulated traffic light (in their newspapers) didn't see the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92a0935adbedd97424135b46e8d4caf9c4cb2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718</Words>
  <Application>Microsoft Office PowerPoint</Application>
  <PresentationFormat>On-screen Show (4:3)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Real State vs. Simulated State</vt:lpstr>
      <vt:lpstr>Real State vs. Simulated State</vt:lpstr>
      <vt:lpstr>Let's think about traffic lights</vt:lpstr>
      <vt:lpstr>Similarly for on-tick</vt:lpstr>
      <vt:lpstr>Real state is about sharing</vt:lpstr>
      <vt:lpstr>PowerPoint Presentation</vt:lpstr>
      <vt:lpstr>PowerPoint Presentation</vt:lpstr>
      <vt:lpstr>PowerPoint Presentation</vt:lpstr>
      <vt:lpstr>What just happened?</vt:lpstr>
      <vt:lpstr>States vs. Values</vt:lpstr>
      <vt:lpstr>Blackboard metaphor</vt:lpstr>
      <vt:lpstr>Where is the state?</vt:lpstr>
      <vt:lpstr>An object is a little blackboard</vt:lpstr>
      <vt:lpstr>What has to be shared in our example?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State vs. Simulated State</dc:title>
  <dc:creator>wand</dc:creator>
  <cp:lastModifiedBy>Mitchell Wand</cp:lastModifiedBy>
  <cp:revision>7</cp:revision>
  <dcterms:created xsi:type="dcterms:W3CDTF">2013-11-14T21:32:35Z</dcterms:created>
  <dcterms:modified xsi:type="dcterms:W3CDTF">2015-11-15T19:29:54Z</dcterms:modified>
</cp:coreProperties>
</file>