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288" r:id="rId9"/>
    <p:sldId id="261" r:id="rId10"/>
    <p:sldId id="264" r:id="rId11"/>
    <p:sldId id="297" r:id="rId12"/>
    <p:sldId id="265" r:id="rId13"/>
    <p:sldId id="298" r:id="rId14"/>
    <p:sldId id="296" r:id="rId15"/>
    <p:sldId id="289" r:id="rId16"/>
    <p:sldId id="266" r:id="rId17"/>
    <p:sldId id="267" r:id="rId18"/>
    <p:sldId id="268" r:id="rId19"/>
    <p:sldId id="269" r:id="rId20"/>
    <p:sldId id="279" r:id="rId21"/>
    <p:sldId id="280" r:id="rId22"/>
    <p:sldId id="281" r:id="rId23"/>
    <p:sldId id="270" r:id="rId24"/>
    <p:sldId id="271" r:id="rId25"/>
    <p:sldId id="284" r:id="rId26"/>
    <p:sldId id="277" r:id="rId27"/>
    <p:sldId id="273" r:id="rId28"/>
    <p:sldId id="274" r:id="rId29"/>
    <p:sldId id="276" r:id="rId30"/>
    <p:sldId id="278" r:id="rId31"/>
    <p:sldId id="282" r:id="rId32"/>
    <p:sldId id="283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howGuides="1">
      <p:cViewPr varScale="1">
        <p:scale>
          <a:sx n="72" d="100"/>
          <a:sy n="72" d="100"/>
        </p:scale>
        <p:origin x="94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Creative Commons Badge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53390"/>
              </p:ext>
            </p:extLst>
          </p:nvPr>
        </p:nvGraphicFramePr>
        <p:xfrm>
          <a:off x="457200" y="914400"/>
          <a:ext cx="8229600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</a:t>
                      </a:r>
                      <a:r>
                        <a:rPr lang="en-US" sz="8000" dirty="0" smtClean="0"/>
                        <a:t>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</a:t>
                      </a:r>
                      <a:r>
                        <a:rPr lang="en-US" sz="3200" dirty="0" smtClean="0"/>
                        <a:t>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smtClean="0"/>
                        <a:t>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smtClean="0"/>
                        <a:t>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479512"/>
              </p:ext>
            </p:extLst>
          </p:nvPr>
        </p:nvGraphicFramePr>
        <p:xfrm>
          <a:off x="457200" y="914400"/>
          <a:ext cx="8229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Six Principles of this course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14400" y="3371151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93691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Function Composition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Structural Decomposition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Generalization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General Recursion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Communication</a:t>
                      </a:r>
                      <a:r>
                        <a:rPr lang="en-US" sz="3200" baseline="0" dirty="0" smtClean="0"/>
                        <a:t> via State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467505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 For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Function Composition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Cases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Scalar</a:t>
                      </a:r>
                      <a:r>
                        <a:rPr lang="en-US" sz="3200" baseline="0" dirty="0" smtClean="0"/>
                        <a:t> or Itemization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Parts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Compound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Structural Decomposition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Mixed</a:t>
                      </a:r>
                      <a:r>
                        <a:rPr lang="en-US" sz="3200" baseline="0" dirty="0" smtClean="0"/>
                        <a:t> or</a:t>
                      </a:r>
                      <a:r>
                        <a:rPr lang="en-US" sz="3200" dirty="0" smtClean="0"/>
                        <a:t> Recursive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Generalization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Mixed</a:t>
                      </a:r>
                      <a:r>
                        <a:rPr lang="en-US" sz="3200" baseline="0" dirty="0" smtClean="0"/>
                        <a:t> or Recursive (usually)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General Recursion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Any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  <p:sp>
        <p:nvSpPr>
          <p:cNvPr id="6" name="Cross 5"/>
          <p:cNvSpPr/>
          <p:nvPr/>
        </p:nvSpPr>
        <p:spPr>
          <a:xfrm rot="2630932">
            <a:off x="3124200" y="2743200"/>
            <a:ext cx="2667000" cy="2667000"/>
          </a:xfrm>
          <a:prstGeom prst="plus">
            <a:avLst>
              <a:gd name="adj" fmla="val 40714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9531</TotalTime>
  <Words>1659</Words>
  <Application>Microsoft Office PowerPoint</Application>
  <PresentationFormat>On-screen Show (4:3)</PresentationFormat>
  <Paragraphs>326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Algerian</vt:lpstr>
      <vt:lpstr>Arial</vt:lpstr>
      <vt:lpstr>Calibri</vt:lpstr>
      <vt:lpstr>Consolas</vt:lpstr>
      <vt:lpstr>Helvetica Neue</vt:lpstr>
      <vt:lpstr>Office Theme</vt:lpstr>
      <vt:lpstr>Creative Commons Badge Object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The Program Design Strategies</vt:lpstr>
      <vt:lpstr>The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99</cp:revision>
  <dcterms:created xsi:type="dcterms:W3CDTF">2013-07-18T17:34:12Z</dcterms:created>
  <dcterms:modified xsi:type="dcterms:W3CDTF">2015-07-29T12:48:11Z</dcterms:modified>
</cp:coreProperties>
</file>