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3" r:id="rId17"/>
    <p:sldId id="270" r:id="rId18"/>
    <p:sldId id="272"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89" autoAdjust="0"/>
    <p:restoredTop sz="94660"/>
  </p:normalViewPr>
  <p:slideViewPr>
    <p:cSldViewPr snapToGrid="0" snapToObjects="1">
      <p:cViewPr varScale="1">
        <p:scale>
          <a:sx n="67" d="100"/>
          <a:sy n="67" d="100"/>
        </p:scale>
        <p:origin x="1176" y="67"/>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5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D41BE995-3D22-4D8E-9090-3309CF0B6094}" type="presOf" srcId="{B70532A7-D3DA-4B84-B3F6-1A2B4861FC82}" destId="{5B52B8B1-5A7E-47DC-BFAF-F4C44426EF47}" srcOrd="1" destOrd="0" presId="urn:microsoft.com/office/officeart/2005/8/layout/hierarchy2"/>
    <dgm:cxn modelId="{DE6C67D2-ABBE-4E43-AFA7-04D6D3423257}" type="presOf" srcId="{0969A4AF-FC06-4FD3-8A4B-F1026C3F433B}" destId="{2ED7A92A-530E-424D-81D7-0ABA1FBF8E80}" srcOrd="1"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40B8D41D-B27E-4C0C-ACCF-96F520139232}" type="presOf" srcId="{432DCC30-3D30-4766-AE5A-DDA1E8E1C694}" destId="{22C8D88C-9200-449A-95CA-C6C951FF9EFA}" srcOrd="0" destOrd="0" presId="urn:microsoft.com/office/officeart/2005/8/layout/hierarchy2"/>
    <dgm:cxn modelId="{C3DDC5FA-6BCF-4CD2-9537-174A722B2F48}" type="presOf" srcId="{B2BE598A-CF53-4EAD-958F-AC3942F42736}" destId="{85D74912-EC50-4B9F-B5C0-FAED0F6C91EF}" srcOrd="1" destOrd="0" presId="urn:microsoft.com/office/officeart/2005/8/layout/hierarchy2"/>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B9D63D98-6BC1-40A8-8446-CB78C974C776}" type="presOf" srcId="{0143ECBF-D013-4B67-835C-463B22DE9D12}" destId="{15AA3F71-DF63-44F2-A3BA-35AE6A6DBF7D}" srcOrd="0"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645B0791-D5DF-4BF7-AFF9-DEC141642B4C}" type="presOf" srcId="{949292E5-5D9F-4BED-BBD5-D5D43417B63B}" destId="{27E9DFBA-38D9-4890-81CD-E6DD6F1BD76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3C30DC77-46F1-458F-A870-79759412D8BC}"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27D0814-B16B-4309-89AB-992AA109BBD5}" type="presOf" srcId="{B134233E-B436-4370-8867-923B23EB229F}" destId="{2CE1C545-78E0-47B5-8C72-53A9EE24CD60}" srcOrd="0" destOrd="0" presId="urn:microsoft.com/office/officeart/2005/8/layout/hierarchy2"/>
    <dgm:cxn modelId="{33DF3C45-E7C0-432A-A20B-7B8375196FCB}" type="presOf" srcId="{38E3F61A-3AE0-4155-B92C-9E8FDC31F5E1}" destId="{58F4492D-8348-40AC-AEC6-55C7C3535C7C}"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C295178-346F-41CB-96EA-EF7BB862CAC7}" type="presOf" srcId="{003EA6EE-58E5-40BF-9EA2-140291096720}" destId="{CD21181F-0FF4-4082-92C6-4A9B73A74EDB}" srcOrd="0"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033F3EA1-BD91-41F0-9EE6-646EC37511B7}" type="presOf" srcId="{FEDD39BA-6E39-47D0-8586-07F39CC8648A}" destId="{031D1B23-0E26-4678-BE6A-437811C2DF66}" srcOrd="1"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511F2441-B8F0-4359-9592-268B4B39D51A}"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C3922245-FD3B-46DE-BCB3-D5E8F554B449}" type="presOf" srcId="{003EA6EE-58E5-40BF-9EA2-140291096720}" destId="{CD21181F-0FF4-4082-92C6-4A9B73A74EDB}" srcOrd="0" destOrd="0" presId="urn:microsoft.com/office/officeart/2005/8/layout/hierarchy2"/>
    <dgm:cxn modelId="{F9C61019-FBCA-4A4A-A42E-EB3959B42DA0}" type="presOf" srcId="{75F56602-1F81-43B8-8FF4-6B603C2B9FA0}" destId="{2BD46A2F-C42F-406A-9A1B-2C52C3E69199}"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258B8943-7280-4181-A02C-84FAE766F662}" type="presOf" srcId="{993E109E-C8C8-46D8-B666-173B14BC2FD7}" destId="{3E4CFFF9-FD55-47C7-9E6D-F0C6A9412ADB}"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9FA82CE5-1765-44D6-87AE-13854C4B0006}"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4538A5E1-8E98-475E-BA9F-ACA01E45112A}" type="presOf" srcId="{191770CA-EAB0-484A-8FFB-8F7DA062CE62}" destId="{250F3298-E4AA-4904-A12B-AAC232EBAA5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9453278-5AC6-4CA9-90F9-7417EE3F5CB8}" type="presOf" srcId="{BE7A866F-FCC5-436D-A2E0-A8A6DF76F8EB}" destId="{4E231741-F076-452D-97E4-5E3BC1C34C63}" srcOrd="1" destOrd="0" presId="urn:microsoft.com/office/officeart/2005/8/layout/hierarchy2"/>
    <dgm:cxn modelId="{2ECA157B-E3CA-4DAA-A386-37CFBCDDDA7B}"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B83BEA92-A67E-4E42-B5BA-1B46BA22E1F3}" type="presOf" srcId="{FEDD39BA-6E39-47D0-8586-07F39CC8648A}" destId="{4D73C71E-89F8-46D7-ABCD-94CC477E1629}"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502E95C6-B3EA-4495-8430-35E515F190B7}" type="presOf" srcId="{432DCC30-3D30-4766-AE5A-DDA1E8E1C694}" destId="{D7C91FB9-804C-419F-A840-60C1222CFEF0}"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A7963754-C7AD-4852-9860-D2ED6A23FABD}" type="presOf" srcId="{949292E5-5D9F-4BED-BBD5-D5D43417B63B}" destId="{27E9DFBA-38D9-4890-81CD-E6DD6F1BD76C}" srcOrd="0" destOrd="0" presId="urn:microsoft.com/office/officeart/2005/8/layout/hierarchy2"/>
    <dgm:cxn modelId="{422B43AD-A077-4399-A894-33872CBC3BDD}" type="presOf" srcId="{B134233E-B436-4370-8867-923B23EB229F}" destId="{2CE1C545-78E0-47B5-8C72-53A9EE24CD60}"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13F7DBEA-DE0A-405C-9879-2422312BCE3B}" type="presOf" srcId="{FEDD39BA-6E39-47D0-8586-07F39CC8648A}" destId="{031D1B23-0E26-4678-BE6A-437811C2DF66}" srcOrd="1"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9F41B570-5DD1-4BA8-83CC-76F2BCE1EFC1}"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91F3948C-11C3-445A-BCDA-052D04D59639}" type="presOf" srcId="{191770CA-EAB0-484A-8FFB-8F7DA062CE62}" destId="{250F3298-E4AA-4904-A12B-AAC232EBAA5C}"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87D3B27-F329-4A06-B4D9-14F2FCBC2B07}" type="presOf" srcId="{38E3F61A-3AE0-4155-B92C-9E8FDC31F5E1}" destId="{9B1C92DF-85F9-4E10-9A54-D70B27BED890}" srcOrd="1" destOrd="0" presId="urn:microsoft.com/office/officeart/2005/8/layout/hierarchy2"/>
    <dgm:cxn modelId="{46C8BCFE-5C9B-4DE5-8000-F90A7FAC00BE}" type="presOf" srcId="{949292E5-5D9F-4BED-BBD5-D5D43417B63B}" destId="{CBB3C906-6C8E-43D0-A349-5CBA1BD5A1B2}"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A008E39B-C805-48F4-A63B-7BBA0B8DDC8F}" type="presOf" srcId="{38E3F61A-3AE0-4155-B92C-9E8FDC31F5E1}" destId="{58F4492D-8348-40AC-AEC6-55C7C3535C7C}"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E6B74AC7-BA0F-4E85-B145-8D3E5C4ED546}" type="presOf" srcId="{949292E5-5D9F-4BED-BBD5-D5D43417B63B}" destId="{27E9DFBA-38D9-4890-81CD-E6DD6F1BD76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5018F553-E47A-4A82-A698-571BC3D44A13}" type="presOf" srcId="{432DCC30-3D30-4766-AE5A-DDA1E8E1C694}" destId="{22C8D88C-9200-449A-95CA-C6C951FF9EFA}"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2A23961-4BFA-4D87-9BD3-D235FED06BC5}" srcId="{191770CA-EAB0-484A-8FFB-8F7DA062CE62}" destId="{993E109E-C8C8-46D8-B666-173B14BC2FD7}" srcOrd="3" destOrd="0" parTransId="{38E3F61A-3AE0-4155-B92C-9E8FDC31F5E1}" sibTransId="{335F12F4-C926-4121-A12D-22DA5E9B70D4}"/>
    <dgm:cxn modelId="{09B6EB8F-EC7B-4B01-BF7D-8F6992206780}" type="presOf" srcId="{FEDD39BA-6E39-47D0-8586-07F39CC8648A}" destId="{4D73C71E-89F8-46D7-ABCD-94CC477E1629}"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82F20E0-59CE-4401-82FB-F8B872AD1EB5}" type="presOf" srcId="{38E3F61A-3AE0-4155-B92C-9E8FDC31F5E1}" destId="{58F4492D-8348-40AC-AEC6-55C7C3535C7C}"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6DC3F33-9032-4B97-9B60-CB30FA09EC4E}" type="presOf" srcId="{A09C861D-2DAD-4964-84B8-895DB96D41E1}" destId="{11F686DE-25FA-4C6B-B5BD-0426FD435EBF}"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1A86760B-4935-41F1-82A6-F3E24CF67776}" type="presOf" srcId="{003EA6EE-58E5-40BF-9EA2-140291096720}" destId="{CD21181F-0FF4-4082-92C6-4A9B73A74EDB}" srcOrd="0" destOrd="0" presId="urn:microsoft.com/office/officeart/2005/8/layout/hierarchy2"/>
    <dgm:cxn modelId="{8D6335FA-5834-4444-A6E3-70594C56F817}" type="presOf" srcId="{B134233E-B436-4370-8867-923B23EB229F}" destId="{2CE1C545-78E0-47B5-8C72-53A9EE24CD60}" srcOrd="0"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03E2BD06-92C0-4F69-8544-31AD010F5451}" type="presOf" srcId="{75F56602-1F81-43B8-8FF4-6B603C2B9FA0}" destId="{2BD46A2F-C42F-406A-9A1B-2C52C3E69199}"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3FC6B86C-29B4-44E3-940D-7F6EC46AC95D}" type="presOf" srcId="{949292E5-5D9F-4BED-BBD5-D5D43417B63B}" destId="{27E9DFBA-38D9-4890-81CD-E6DD6F1BD76C}" srcOrd="0" destOrd="0" presId="urn:microsoft.com/office/officeart/2005/8/layout/hierarchy2"/>
    <dgm:cxn modelId="{F0376662-BA69-4597-A78C-8FED05C62AA1}" type="presOf" srcId="{3B05B665-67A3-49B9-8B39-9C1EE857274C}" destId="{751A64B2-AA1B-4610-90F2-2585F0A6A46F}"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E86E4610-985D-421C-A6B7-225072241664}" type="presOf" srcId="{B2BE598A-CF53-4EAD-958F-AC3942F42736}" destId="{500CC38C-370D-4E38-962F-8E689C001DB3}" srcOrd="0" destOrd="0" presId="urn:microsoft.com/office/officeart/2005/8/layout/hierarchy2"/>
    <dgm:cxn modelId="{27FF4B0B-0618-43FE-96FC-45E1C99D4A72}"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4EEC161A-1082-479F-8BA2-EA577DFDF1D8}" type="presOf" srcId="{993E109E-C8C8-46D8-B666-173B14BC2FD7}" destId="{3E4CFFF9-FD55-47C7-9E6D-F0C6A9412ADB}" srcOrd="0" destOrd="0" presId="urn:microsoft.com/office/officeart/2005/8/layout/hierarchy2"/>
    <dgm:cxn modelId="{B8A2A890-E473-41FD-ABEF-2E0B9C29A4D5}" type="presOf" srcId="{B70532A7-D3DA-4B84-B3F6-1A2B4861FC82}" destId="{5B061652-2171-4D39-8BCD-A835674795F1}"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557F88C2-8F66-4CC0-AB95-621E392DD257}" type="presOf" srcId="{0969A4AF-FC06-4FD3-8A4B-F1026C3F433B}" destId="{37DFA971-3BDD-4614-B3F4-FCCCA928E801}" srcOrd="0" destOrd="0" presId="urn:microsoft.com/office/officeart/2005/8/layout/hierarchy2"/>
    <dgm:cxn modelId="{8F43C51B-3C60-4357-8209-34AD78EC34A9}" type="presOf" srcId="{2AD198EF-5E35-4DCE-8157-F6F2E2783276}" destId="{88EDACE5-21AE-4482-B8C7-116CF3A27E99}" srcOrd="0"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1870201-311C-4DB0-ADA6-A81D8F433DA8}" type="presOf" srcId="{993E109E-C8C8-46D8-B666-173B14BC2FD7}" destId="{3E4CFFF9-FD55-47C7-9E6D-F0C6A9412ADB}"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05A09C0E-089F-4BD8-B453-0D48351684D8}" type="presOf" srcId="{38E3F61A-3AE0-4155-B92C-9E8FDC31F5E1}" destId="{9B1C92DF-85F9-4E10-9A54-D70B27BED890}" srcOrd="1" destOrd="0" presId="urn:microsoft.com/office/officeart/2005/8/layout/hierarchy2"/>
    <dgm:cxn modelId="{DC876177-7E55-4116-8718-D32B7A3ADBE5}" type="presOf" srcId="{949292E5-5D9F-4BED-BBD5-D5D43417B63B}" destId="{CBB3C906-6C8E-43D0-A349-5CBA1BD5A1B2}" srcOrd="1" destOrd="0" presId="urn:microsoft.com/office/officeart/2005/8/layout/hierarchy2"/>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E14F86C5-5AE8-4E15-A534-A043367C183E}" type="presOf" srcId="{3B05B665-67A3-49B9-8B39-9C1EE857274C}" destId="{751A64B2-AA1B-4610-90F2-2585F0A6A46F}" srcOrd="0" destOrd="0" presId="urn:microsoft.com/office/officeart/2005/8/layout/hierarchy2"/>
    <dgm:cxn modelId="{1506B33C-8F13-454F-A8B9-BBF7C481F82D}" type="presOf" srcId="{0969A4AF-FC06-4FD3-8A4B-F1026C3F433B}" destId="{37DFA971-3BDD-4614-B3F4-FCCCA928E801}"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399E2AD-20AE-4FA8-8830-094DC1086B55}" type="presOf" srcId="{003EA6EE-58E5-40BF-9EA2-140291096720}" destId="{CD21181F-0FF4-4082-92C6-4A9B73A74EDB}"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804E8910-A080-4747-9538-AD55926DCB20}" type="presOf" srcId="{B134233E-B436-4370-8867-923B23EB229F}" destId="{2CE1C545-78E0-47B5-8C72-53A9EE24CD60}" srcOrd="0" destOrd="0" presId="urn:microsoft.com/office/officeart/2005/8/layout/hierarchy2"/>
    <dgm:cxn modelId="{B2A57A1A-AADF-4A7A-9E65-C3D24EBCCA7B}" type="presOf" srcId="{BE7A866F-FCC5-436D-A2E0-A8A6DF76F8EB}" destId="{4E231741-F076-452D-97E4-5E3BC1C34C63}" srcOrd="1"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87B1504-E19F-48A7-AB93-0C8FCC1E2AB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D8FE8BCA-F7F4-45D9-BE72-12E6E9418E8F}" type="presOf" srcId="{0143ECBF-D013-4B67-835C-463B22DE9D12}" destId="{15AA3F71-DF63-44F2-A3BA-35AE6A6DBF7D}" srcOrd="0" destOrd="0" presId="urn:microsoft.com/office/officeart/2005/8/layout/hierarchy2"/>
    <dgm:cxn modelId="{9739F3A5-B242-448C-AB86-9F82163611DE}" type="presOf" srcId="{BE7A866F-FCC5-436D-A2E0-A8A6DF76F8EB}" destId="{DF8ACA11-A784-4636-BE9F-ADD52C706CBC}"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94F2FF81-E674-4D7A-8D59-E9577AC3006F}" type="presOf" srcId="{75F56602-1F81-43B8-8FF4-6B603C2B9FA0}" destId="{2BD46A2F-C42F-406A-9A1B-2C52C3E69199}"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E9699E09-135B-4B68-8F64-746C21F1D93E}" type="presOf" srcId="{A09C861D-2DAD-4964-84B8-895DB96D41E1}" destId="{11F686DE-25FA-4C6B-B5BD-0426FD435EBF}" srcOrd="0" destOrd="0" presId="urn:microsoft.com/office/officeart/2005/8/layout/hierarchy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87974A78-E81A-4299-AA07-AE7C84A8D68A}" type="presOf" srcId="{993E109E-C8C8-46D8-B666-173B14BC2FD7}" destId="{3E4CFFF9-FD55-47C7-9E6D-F0C6A9412A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26AA3B8-811C-41D9-B8B4-63D2B4687905}" type="presOf" srcId="{B2BE598A-CF53-4EAD-958F-AC3942F42736}" destId="{500CC38C-370D-4E38-962F-8E689C001DB3}"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BD0B9463-FA10-47C1-9FB1-AB8879A23F16}" type="presOf" srcId="{949292E5-5D9F-4BED-BBD5-D5D43417B63B}" destId="{CBB3C906-6C8E-43D0-A349-5CBA1BD5A1B2}" srcOrd="1" destOrd="0" presId="urn:microsoft.com/office/officeart/2005/8/layout/hierarchy2"/>
    <dgm:cxn modelId="{83AC1AA0-B19C-4D2E-9509-26EF429DC45F}"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3DC1372-A33E-431E-A27D-19D062E272C9}" type="presOf" srcId="{3B05B665-67A3-49B9-8B39-9C1EE857274C}" destId="{751A64B2-AA1B-4610-90F2-2585F0A6A46F}"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80570F5-0730-47B1-AE73-593FCBC60543}" type="presOf" srcId="{B134233E-B436-4370-8867-923B23EB229F}" destId="{2CE1C545-78E0-47B5-8C72-53A9EE24CD60}"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9EAD37B-ECDC-4B03-8A2C-8DD55B2038CB}" type="presOf" srcId="{003EA6EE-58E5-40BF-9EA2-140291096720}" destId="{CD21181F-0FF4-4082-92C6-4A9B73A74EDB}" srcOrd="0" destOrd="0" presId="urn:microsoft.com/office/officeart/2005/8/layout/hierarchy2"/>
    <dgm:cxn modelId="{7302BE0A-9426-4E4D-A941-C009D01364FA}" type="presOf" srcId="{A09C861D-2DAD-4964-84B8-895DB96D41E1}" destId="{11F686DE-25FA-4C6B-B5BD-0426FD435EBF}"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551F0E7A-9DC5-4E02-8562-A9CC9B69909F}" type="presOf" srcId="{0969A4AF-FC06-4FD3-8A4B-F1026C3F433B}" destId="{37DFA971-3BDD-4614-B3F4-FCCCA928E80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1BB13B5A-E67B-4078-9C47-B674CC782EDC}" type="presOf" srcId="{B2BE598A-CF53-4EAD-958F-AC3942F42736}" destId="{85D74912-EC50-4B9F-B5C0-FAED0F6C91EF}"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4B39A0C6-5901-4D1B-8AA1-954218BC3892}" type="presOf" srcId="{2AA71D22-D60D-4322-B69D-1EBB711EFDD8}" destId="{2370C263-D04C-4203-963B-8F5DE028DD68}"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C807FFAF-44D5-4E92-AC47-5386BEA13C86}" type="presOf" srcId="{949292E5-5D9F-4BED-BBD5-D5D43417B63B}" destId="{27E9DFBA-38D9-4890-81CD-E6DD6F1BD76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F2530C-4D9B-4B93-ABBD-10C4200A1537}" type="presOf" srcId="{BE7A866F-FCC5-436D-A2E0-A8A6DF76F8EB}" destId="{4E231741-F076-452D-97E4-5E3BC1C34C63}" srcOrd="1"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1EF571E-AFB1-4538-817C-A9B3DEBF1DF8}" type="presOf" srcId="{FEDD39BA-6E39-47D0-8586-07F39CC8648A}" destId="{4D73C71E-89F8-46D7-ABCD-94CC477E1629}" srcOrd="0" destOrd="0" presId="urn:microsoft.com/office/officeart/2005/8/layout/hierarchy2"/>
    <dgm:cxn modelId="{0C02B470-A703-4A06-B9EC-F19D6BC6438D}" type="presOf" srcId="{191770CA-EAB0-484A-8FFB-8F7DA062CE62}" destId="{250F3298-E4AA-4904-A12B-AAC232EBAA5C}"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D8D574F3-0600-44B8-8701-B6FBF837EB3F}" srcId="{003EA6EE-58E5-40BF-9EA2-140291096720}" destId="{0143ECBF-D013-4B67-835C-463B22DE9D12}" srcOrd="0" destOrd="0" parTransId="{432DCC30-3D30-4766-AE5A-DDA1E8E1C694}" sibTransId="{9C1A1D46-92B6-49D8-9042-590A4D8B1732}"/>
    <dgm:cxn modelId="{9CD4E287-F2B1-4B36-AFB8-D3CBA7BF4400}" type="presOf" srcId="{38E3F61A-3AE0-4155-B92C-9E8FDC31F5E1}" destId="{58F4492D-8348-40AC-AEC6-55C7C3535C7C}"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C9280317-9DC4-471E-8415-8D6007282657}" type="presOf" srcId="{BE7A866F-FCC5-436D-A2E0-A8A6DF76F8EB}" destId="{4E231741-F076-452D-97E4-5E3BC1C34C63}" srcOrd="1" destOrd="0" presId="urn:microsoft.com/office/officeart/2005/8/layout/hierarchy2"/>
    <dgm:cxn modelId="{93177C80-64CC-4978-83EC-EEE4C12557FE}"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4B81127-524C-4678-88FE-7C2FCE57D54E}" type="presOf" srcId="{3B05B665-67A3-49B9-8B39-9C1EE857274C}" destId="{751A64B2-AA1B-4610-90F2-2585F0A6A46F}" srcOrd="0" destOrd="0" presId="urn:microsoft.com/office/officeart/2005/8/layout/hierarchy2"/>
    <dgm:cxn modelId="{DE8296C3-C5F3-4104-B1D4-1118D4CFFA51}" type="presOf" srcId="{75F56602-1F81-43B8-8FF4-6B603C2B9FA0}" destId="{2BD46A2F-C42F-406A-9A1B-2C52C3E69199}" srcOrd="0" destOrd="0" presId="urn:microsoft.com/office/officeart/2005/8/layout/hierarchy2"/>
    <dgm:cxn modelId="{EBFFD51C-8F9E-4CC4-8F90-35F65E416B7B}" type="presOf" srcId="{0969A4AF-FC06-4FD3-8A4B-F1026C3F433B}" destId="{37DFA971-3BDD-4614-B3F4-FCCCA928E801}"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A94BD67-F1EB-49B0-B214-46C3E8121411}" type="presOf" srcId="{003EA6EE-58E5-40BF-9EA2-140291096720}" destId="{CD21181F-0FF4-4082-92C6-4A9B73A74EDB}" srcOrd="0" destOrd="0" presId="urn:microsoft.com/office/officeart/2005/8/layout/hierarchy2"/>
    <dgm:cxn modelId="{5FDBA905-16A6-4CE7-8129-63F8A9631B5A}" type="presOf" srcId="{B2BE598A-CF53-4EAD-958F-AC3942F42736}" destId="{85D74912-EC50-4B9F-B5C0-FAED0F6C91EF}" srcOrd="1"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53B40BD-CFAA-400A-972D-40DEEFF4CBB6}"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3F715AA4-F994-4939-985B-AA8F48DCE99F}" type="presOf" srcId="{191770CA-EAB0-484A-8FFB-8F7DA062CE62}" destId="{250F3298-E4AA-4904-A12B-AAC232EBAA5C}"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BAF351D-A223-43A9-8F06-1F760641D2B6}" type="presOf" srcId="{B70532A7-D3DA-4B84-B3F6-1A2B4861FC82}" destId="{5B52B8B1-5A7E-47DC-BFAF-F4C44426EF47}" srcOrd="1"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97066B4E-1005-48E3-92D3-762CB3341F1E}" type="presOf" srcId="{B70532A7-D3DA-4B84-B3F6-1A2B4861FC82}" destId="{5B061652-2171-4D39-8BCD-A835674795F1}" srcOrd="0" destOrd="0" presId="urn:microsoft.com/office/officeart/2005/8/layout/hierarchy2"/>
    <dgm:cxn modelId="{8D720E46-6CD9-4422-97FB-291311C4B500}" type="presOf" srcId="{FEDD39BA-6E39-47D0-8586-07F39CC8648A}" destId="{031D1B23-0E26-4678-BE6A-437811C2DF66}" srcOrd="1" destOrd="0" presId="urn:microsoft.com/office/officeart/2005/8/layout/hierarchy2"/>
    <dgm:cxn modelId="{64FB330E-1438-47C7-8D33-C582F3A3DD7E}" type="presOf" srcId="{0969A4AF-FC06-4FD3-8A4B-F1026C3F433B}" destId="{2ED7A92A-530E-424D-81D7-0ABA1FBF8E80}"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6BF8A3C8-0513-4289-97E7-3F2154B2031A}" type="presOf" srcId="{A09C861D-2DAD-4964-84B8-895DB96D41E1}" destId="{11F686DE-25FA-4C6B-B5BD-0426FD435EBF}"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71D48E5-9F5B-48C7-A5BA-8172C57E8D56}" type="presOf" srcId="{2AA71D22-D60D-4322-B69D-1EBB711EFDD8}" destId="{2370C263-D04C-4203-963B-8F5DE028DD68}" srcOrd="0"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74EBDE99-6453-4415-AC3A-F2A309ED3E4F}" type="presOf" srcId="{432DCC30-3D30-4766-AE5A-DDA1E8E1C694}" destId="{22C8D88C-9200-449A-95CA-C6C951FF9EFA}" srcOrd="0" destOrd="0" presId="urn:microsoft.com/office/officeart/2005/8/layout/hierarchy2"/>
    <dgm:cxn modelId="{1F9D04FA-50E7-4ECF-974D-56EE23E2F480}" type="presOf" srcId="{949292E5-5D9F-4BED-BBD5-D5D43417B63B}" destId="{CBB3C906-6C8E-43D0-A349-5CBA1BD5A1B2}" srcOrd="1"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EF159EB7-519C-406C-BD2E-F3DDAE529A31}" type="presOf" srcId="{003EA6EE-58E5-40BF-9EA2-140291096720}" destId="{CD21181F-0FF4-4082-92C6-4A9B73A74E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6BF10CE-B91D-415A-B1FA-89AE9ED31CB5}" type="presOf" srcId="{949292E5-5D9F-4BED-BBD5-D5D43417B63B}" destId="{CBB3C906-6C8E-43D0-A349-5CBA1BD5A1B2}" srcOrd="1" destOrd="0" presId="urn:microsoft.com/office/officeart/2005/8/layout/hierarchy2"/>
    <dgm:cxn modelId="{CDD507A3-F50D-4490-A90C-21D0F16023CD}" type="presOf" srcId="{949292E5-5D9F-4BED-BBD5-D5D43417B63B}" destId="{27E9DFBA-38D9-4890-81CD-E6DD6F1BD76C}" srcOrd="0" destOrd="0" presId="urn:microsoft.com/office/officeart/2005/8/layout/hierarchy2"/>
    <dgm:cxn modelId="{596D2313-D043-4582-833F-E61C66D17D87}" type="presOf" srcId="{38E3F61A-3AE0-4155-B92C-9E8FDC31F5E1}" destId="{58F4492D-8348-40AC-AEC6-55C7C3535C7C}" srcOrd="0" destOrd="0" presId="urn:microsoft.com/office/officeart/2005/8/layout/hierarchy2"/>
    <dgm:cxn modelId="{4945E91D-62D8-4369-97CA-2FA56FDB42B8}" type="presOf" srcId="{B2BE598A-CF53-4EAD-958F-AC3942F42736}" destId="{85D74912-EC50-4B9F-B5C0-FAED0F6C91EF}"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1A1DA74-F2AF-44D6-938E-E441665E1FD0}" type="presOf" srcId="{38E3F61A-3AE0-4155-B92C-9E8FDC31F5E1}" destId="{9B1C92DF-85F9-4E10-9A54-D70B27BED890}"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6937FEB-5664-4617-8773-F1CEE106E31B}" type="presOf" srcId="{2AD198EF-5E35-4DCE-8157-F6F2E2783276}" destId="{88EDACE5-21AE-4482-B8C7-116CF3A27E99}" srcOrd="0" destOrd="0" presId="urn:microsoft.com/office/officeart/2005/8/layout/hierarchy2"/>
    <dgm:cxn modelId="{FB7DE21A-D529-4D20-9372-74447700C435}" type="presOf" srcId="{432DCC30-3D30-4766-AE5A-DDA1E8E1C694}" destId="{22C8D88C-9200-449A-95CA-C6C951FF9EFA}" srcOrd="0" destOrd="0" presId="urn:microsoft.com/office/officeart/2005/8/layout/hierarchy2"/>
    <dgm:cxn modelId="{0E0DB5B0-1360-4007-A2FA-0F31B4F30C6B}" type="presOf" srcId="{2AA71D22-D60D-4322-B69D-1EBB711EFDD8}" destId="{2370C263-D04C-4203-963B-8F5DE028DD68}"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DE6BAD5-31F3-4041-B0B0-564AAF539B39}"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C815A718-82F2-40E8-9B51-418A9046D800}" type="presOf" srcId="{B70532A7-D3DA-4B84-B3F6-1A2B4861FC82}" destId="{5B061652-2171-4D39-8BCD-A835674795F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3F1F9C76-CD49-41F9-BD76-E16CBD6FF9FC}" type="presOf" srcId="{432DCC30-3D30-4766-AE5A-DDA1E8E1C694}" destId="{D7C91FB9-804C-419F-A840-60C1222CFEF0}" srcOrd="1" destOrd="0" presId="urn:microsoft.com/office/officeart/2005/8/layout/hierarchy2"/>
    <dgm:cxn modelId="{6EE22535-4D4C-4420-8A3A-5C275DE18F5D}" type="presOf" srcId="{A09C861D-2DAD-4964-84B8-895DB96D41E1}" destId="{11F686DE-25FA-4C6B-B5BD-0426FD435EBF}" srcOrd="0" destOrd="0" presId="urn:microsoft.com/office/officeart/2005/8/layout/hierarchy2"/>
    <dgm:cxn modelId="{0901D703-B783-4B89-B770-4521D1B8BC05}"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208363-E42E-411D-B955-0D1D1493779E}" type="presOf" srcId="{993E109E-C8C8-46D8-B666-173B14BC2FD7}" destId="{3E4CFFF9-FD55-47C7-9E6D-F0C6A9412ADB}" srcOrd="0" destOrd="0" presId="urn:microsoft.com/office/officeart/2005/8/layout/hierarchy2"/>
    <dgm:cxn modelId="{714EF67A-A313-4306-8AB1-62AC4DD39E17}" type="presOf" srcId="{B70532A7-D3DA-4B84-B3F6-1A2B4861FC82}" destId="{5B52B8B1-5A7E-47DC-BFAF-F4C44426EF47}" srcOrd="1" destOrd="0" presId="urn:microsoft.com/office/officeart/2005/8/layout/hierarchy2"/>
    <dgm:cxn modelId="{0AB8B46F-558F-494B-B35E-78B1426C6384}" type="presOf" srcId="{191770CA-EAB0-484A-8FFB-8F7DA062CE62}" destId="{250F3298-E4AA-4904-A12B-AAC232EBAA5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5EAF035-A431-4DDB-8583-D23C8E489D10}" type="presOf" srcId="{BE7A866F-FCC5-436D-A2E0-A8A6DF76F8EB}" destId="{DF8ACA11-A784-4636-BE9F-ADD52C706CBC}" srcOrd="0" destOrd="0" presId="urn:microsoft.com/office/officeart/2005/8/layout/hierarchy2"/>
    <dgm:cxn modelId="{23BDC442-7263-4D08-84E4-7E29B63E3600}" type="presOf" srcId="{B134233E-B436-4370-8867-923B23EB229F}" destId="{2CE1C545-78E0-47B5-8C72-53A9EE24CD60}" srcOrd="0" destOrd="0" presId="urn:microsoft.com/office/officeart/2005/8/layout/hierarchy2"/>
    <dgm:cxn modelId="{6D1DEAA1-48D4-45F3-A81D-0D0716A71D5F}" type="presOf" srcId="{0969A4AF-FC06-4FD3-8A4B-F1026C3F433B}" destId="{2ED7A92A-530E-424D-81D7-0ABA1FBF8E80}" srcOrd="1" destOrd="0" presId="urn:microsoft.com/office/officeart/2005/8/layout/hierarchy2"/>
    <dgm:cxn modelId="{92F7EC68-5B07-4607-ACDF-C2C403E0EC8A}" type="presOf" srcId="{BE7A866F-FCC5-436D-A2E0-A8A6DF76F8EB}" destId="{4E231741-F076-452D-97E4-5E3BC1C34C63}" srcOrd="1" destOrd="0" presId="urn:microsoft.com/office/officeart/2005/8/layout/hierarchy2"/>
    <dgm:cxn modelId="{B5B0A3DF-FADD-4B60-9054-13AFF6D04847}" type="presOf" srcId="{0969A4AF-FC06-4FD3-8A4B-F1026C3F433B}" destId="{37DFA971-3BDD-4614-B3F4-FCCCA928E801}" srcOrd="0" destOrd="0" presId="urn:microsoft.com/office/officeart/2005/8/layout/hierarchy2"/>
    <dgm:cxn modelId="{EDC3B132-7846-49F2-BFCF-446C32B513C2}" type="presOf" srcId="{3B05B665-67A3-49B9-8B39-9C1EE857274C}" destId="{751A64B2-AA1B-4610-90F2-2585F0A6A46F}" srcOrd="0" destOrd="0" presId="urn:microsoft.com/office/officeart/2005/8/layout/hierarchy2"/>
    <dgm:cxn modelId="{7BC925CC-F3D0-4612-875D-46B331F5CCBA}" type="presOf" srcId="{75F56602-1F81-43B8-8FF4-6B603C2B9FA0}" destId="{2BD46A2F-C42F-406A-9A1B-2C52C3E6919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A0111FFA-4FA1-446D-8666-AECF0610C9CE}" type="presOf" srcId="{B2BE598A-CF53-4EAD-958F-AC3942F42736}" destId="{500CC38C-370D-4E38-962F-8E689C001DB3}" srcOrd="0" destOrd="0" presId="urn:microsoft.com/office/officeart/2005/8/layout/hierarchy2"/>
    <dgm:cxn modelId="{95AA49CD-D839-402D-82B9-516A6C9CF498}" type="presOf" srcId="{FEDD39BA-6E39-47D0-8586-07F39CC8648A}" destId="{031D1B23-0E26-4678-BE6A-437811C2DF66}" srcOrd="1" destOrd="0" presId="urn:microsoft.com/office/officeart/2005/8/layout/hierarchy2"/>
    <dgm:cxn modelId="{2E0067F5-CAA4-44AD-897C-0EBF4DB3A5DE}" type="presParOf" srcId="{2BD46A2F-C42F-406A-9A1B-2C52C3E69199}" destId="{64CF4588-342D-431F-BAAB-0FED7C7B9B22}" srcOrd="0" destOrd="0" presId="urn:microsoft.com/office/officeart/2005/8/layout/hierarchy2"/>
    <dgm:cxn modelId="{4709D836-A184-43AF-8838-97E421CD58BA}" type="presParOf" srcId="{64CF4588-342D-431F-BAAB-0FED7C7B9B22}" destId="{751A64B2-AA1B-4610-90F2-2585F0A6A46F}" srcOrd="0" destOrd="0" presId="urn:microsoft.com/office/officeart/2005/8/layout/hierarchy2"/>
    <dgm:cxn modelId="{A1828A92-2B03-4299-8010-F0C4FD60A14F}" type="presParOf" srcId="{64CF4588-342D-431F-BAAB-0FED7C7B9B22}" destId="{8F76A44D-3E95-4BEE-A6A2-B19DE39C4CC8}" srcOrd="1" destOrd="0" presId="urn:microsoft.com/office/officeart/2005/8/layout/hierarchy2"/>
    <dgm:cxn modelId="{CE65534A-0C7E-4243-8A9D-F50492CC45D9}" type="presParOf" srcId="{8F76A44D-3E95-4BEE-A6A2-B19DE39C4CC8}" destId="{27E9DFBA-38D9-4890-81CD-E6DD6F1BD76C}" srcOrd="0" destOrd="0" presId="urn:microsoft.com/office/officeart/2005/8/layout/hierarchy2"/>
    <dgm:cxn modelId="{A21DC10B-A00B-49A2-9C24-07F095B6143E}" type="presParOf" srcId="{27E9DFBA-38D9-4890-81CD-E6DD6F1BD76C}" destId="{CBB3C906-6C8E-43D0-A349-5CBA1BD5A1B2}" srcOrd="0" destOrd="0" presId="urn:microsoft.com/office/officeart/2005/8/layout/hierarchy2"/>
    <dgm:cxn modelId="{DDE2DF26-DE38-4256-807A-1FBB7A109CDA}" type="presParOf" srcId="{8F76A44D-3E95-4BEE-A6A2-B19DE39C4CC8}" destId="{16C6700E-9EBB-48A6-AFAB-3DD87471C1C2}" srcOrd="1" destOrd="0" presId="urn:microsoft.com/office/officeart/2005/8/layout/hierarchy2"/>
    <dgm:cxn modelId="{C6EEF56D-EEA6-4B2B-AC3D-D0B2DB96B3C0}" type="presParOf" srcId="{16C6700E-9EBB-48A6-AFAB-3DD87471C1C2}" destId="{CD21181F-0FF4-4082-92C6-4A9B73A74EDB}" srcOrd="0" destOrd="0" presId="urn:microsoft.com/office/officeart/2005/8/layout/hierarchy2"/>
    <dgm:cxn modelId="{344A4D6C-80CA-4318-B72D-4E199E7544E5}" type="presParOf" srcId="{16C6700E-9EBB-48A6-AFAB-3DD87471C1C2}" destId="{F1DFB375-DAC6-4FF8-91DE-BC0637159726}" srcOrd="1" destOrd="0" presId="urn:microsoft.com/office/officeart/2005/8/layout/hierarchy2"/>
    <dgm:cxn modelId="{7C143A85-7B08-4631-9724-CE4AE0A46D40}" type="presParOf" srcId="{F1DFB375-DAC6-4FF8-91DE-BC0637159726}" destId="{22C8D88C-9200-449A-95CA-C6C951FF9EFA}" srcOrd="0" destOrd="0" presId="urn:microsoft.com/office/officeart/2005/8/layout/hierarchy2"/>
    <dgm:cxn modelId="{67D98643-5DB1-4BD6-A536-CA790EF00672}" type="presParOf" srcId="{22C8D88C-9200-449A-95CA-C6C951FF9EFA}" destId="{D7C91FB9-804C-419F-A840-60C1222CFEF0}" srcOrd="0" destOrd="0" presId="urn:microsoft.com/office/officeart/2005/8/layout/hierarchy2"/>
    <dgm:cxn modelId="{73E9F792-5B73-481E-9457-A1F5C814E87F}" type="presParOf" srcId="{F1DFB375-DAC6-4FF8-91DE-BC0637159726}" destId="{6F13C50F-5A4A-42FF-8D18-6257C655505C}" srcOrd="1" destOrd="0" presId="urn:microsoft.com/office/officeart/2005/8/layout/hierarchy2"/>
    <dgm:cxn modelId="{58C9E72F-86E4-440C-8477-439B2BA6C182}" type="presParOf" srcId="{6F13C50F-5A4A-42FF-8D18-6257C655505C}" destId="{15AA3F71-DF63-44F2-A3BA-35AE6A6DBF7D}" srcOrd="0" destOrd="0" presId="urn:microsoft.com/office/officeart/2005/8/layout/hierarchy2"/>
    <dgm:cxn modelId="{CE248F47-5521-427D-BE76-53F4346B7608}" type="presParOf" srcId="{6F13C50F-5A4A-42FF-8D18-6257C655505C}" destId="{230A0D65-0855-402C-9DCF-6B08869A5139}" srcOrd="1" destOrd="0" presId="urn:microsoft.com/office/officeart/2005/8/layout/hierarchy2"/>
    <dgm:cxn modelId="{DD7F734B-DD07-4548-A360-84C88E49EE93}" type="presParOf" srcId="{F1DFB375-DAC6-4FF8-91DE-BC0637159726}" destId="{DF8ACA11-A784-4636-BE9F-ADD52C706CBC}" srcOrd="2" destOrd="0" presId="urn:microsoft.com/office/officeart/2005/8/layout/hierarchy2"/>
    <dgm:cxn modelId="{AB9001C5-F1B8-47F3-9AD1-9BB5B4FCA167}" type="presParOf" srcId="{DF8ACA11-A784-4636-BE9F-ADD52C706CBC}" destId="{4E231741-F076-452D-97E4-5E3BC1C34C63}" srcOrd="0" destOrd="0" presId="urn:microsoft.com/office/officeart/2005/8/layout/hierarchy2"/>
    <dgm:cxn modelId="{6ADD1D70-24B0-47FC-9949-66BDCB1147D7}" type="presParOf" srcId="{F1DFB375-DAC6-4FF8-91DE-BC0637159726}" destId="{9101B551-1B1D-4A77-A019-BBEE43D3A318}" srcOrd="3" destOrd="0" presId="urn:microsoft.com/office/officeart/2005/8/layout/hierarchy2"/>
    <dgm:cxn modelId="{634730DF-521F-490A-934B-559189B96057}" type="presParOf" srcId="{9101B551-1B1D-4A77-A019-BBEE43D3A318}" destId="{2CE1C545-78E0-47B5-8C72-53A9EE24CD60}" srcOrd="0" destOrd="0" presId="urn:microsoft.com/office/officeart/2005/8/layout/hierarchy2"/>
    <dgm:cxn modelId="{7EAD507A-31B3-4C23-86FE-1C62320BD574}" type="presParOf" srcId="{9101B551-1B1D-4A77-A019-BBEE43D3A318}" destId="{F811D60C-AF2A-4807-93C3-7732DE610F21}" srcOrd="1" destOrd="0" presId="urn:microsoft.com/office/officeart/2005/8/layout/hierarchy2"/>
    <dgm:cxn modelId="{2B76011F-8D8B-4CC8-9922-060CB1E95551}" type="presParOf" srcId="{8F76A44D-3E95-4BEE-A6A2-B19DE39C4CC8}" destId="{37DFA971-3BDD-4614-B3F4-FCCCA928E801}" srcOrd="2" destOrd="0" presId="urn:microsoft.com/office/officeart/2005/8/layout/hierarchy2"/>
    <dgm:cxn modelId="{6F026B5F-FE59-4A9D-A29D-55F937B561E0}" type="presParOf" srcId="{37DFA971-3BDD-4614-B3F4-FCCCA928E801}" destId="{2ED7A92A-530E-424D-81D7-0ABA1FBF8E80}" srcOrd="0" destOrd="0" presId="urn:microsoft.com/office/officeart/2005/8/layout/hierarchy2"/>
    <dgm:cxn modelId="{93C770E6-0299-479C-B97C-16CD549D2B9D}" type="presParOf" srcId="{8F76A44D-3E95-4BEE-A6A2-B19DE39C4CC8}" destId="{E5225CE1-2F09-4369-9607-0D669EBA8068}" srcOrd="3" destOrd="0" presId="urn:microsoft.com/office/officeart/2005/8/layout/hierarchy2"/>
    <dgm:cxn modelId="{73EEEF6C-DAAD-4E4A-BAC8-C571D50F22B6}" type="presParOf" srcId="{E5225CE1-2F09-4369-9607-0D669EBA8068}" destId="{250F3298-E4AA-4904-A12B-AAC232EBAA5C}" srcOrd="0" destOrd="0" presId="urn:microsoft.com/office/officeart/2005/8/layout/hierarchy2"/>
    <dgm:cxn modelId="{5A0029AD-35DD-4226-A466-26D96BA51501}" type="presParOf" srcId="{E5225CE1-2F09-4369-9607-0D669EBA8068}" destId="{BFED8BB7-D33D-472F-9935-70CC83B2F037}" srcOrd="1" destOrd="0" presId="urn:microsoft.com/office/officeart/2005/8/layout/hierarchy2"/>
    <dgm:cxn modelId="{EF7B5004-9EA1-4DE7-8239-64C796CC8C85}" type="presParOf" srcId="{BFED8BB7-D33D-472F-9935-70CC83B2F037}" destId="{500CC38C-370D-4E38-962F-8E689C001DB3}" srcOrd="0" destOrd="0" presId="urn:microsoft.com/office/officeart/2005/8/layout/hierarchy2"/>
    <dgm:cxn modelId="{05741C8E-1B9F-4308-AB86-305032139F00}" type="presParOf" srcId="{500CC38C-370D-4E38-962F-8E689C001DB3}" destId="{85D74912-EC50-4B9F-B5C0-FAED0F6C91EF}" srcOrd="0" destOrd="0" presId="urn:microsoft.com/office/officeart/2005/8/layout/hierarchy2"/>
    <dgm:cxn modelId="{10993560-0A92-4CF2-ADB4-2F5BDD78F24E}" type="presParOf" srcId="{BFED8BB7-D33D-472F-9935-70CC83B2F037}" destId="{00CEF6A7-71FB-4F30-8D68-E51F32B89E83}" srcOrd="1" destOrd="0" presId="urn:microsoft.com/office/officeart/2005/8/layout/hierarchy2"/>
    <dgm:cxn modelId="{66825A5B-99EA-4B95-BD0C-52C717F2880C}" type="presParOf" srcId="{00CEF6A7-71FB-4F30-8D68-E51F32B89E83}" destId="{88EDACE5-21AE-4482-B8C7-116CF3A27E99}" srcOrd="0" destOrd="0" presId="urn:microsoft.com/office/officeart/2005/8/layout/hierarchy2"/>
    <dgm:cxn modelId="{FCBA194C-9759-4A77-AAEC-3B0E52818E8E}" type="presParOf" srcId="{00CEF6A7-71FB-4F30-8D68-E51F32B89E83}" destId="{80B51281-666C-4AB5-84E9-437113A56E9E}" srcOrd="1" destOrd="0" presId="urn:microsoft.com/office/officeart/2005/8/layout/hierarchy2"/>
    <dgm:cxn modelId="{04DA510B-2181-43FA-877F-F98F4DC71405}" type="presParOf" srcId="{BFED8BB7-D33D-472F-9935-70CC83B2F037}" destId="{5B061652-2171-4D39-8BCD-A835674795F1}" srcOrd="2" destOrd="0" presId="urn:microsoft.com/office/officeart/2005/8/layout/hierarchy2"/>
    <dgm:cxn modelId="{A0C00E74-6898-47E0-8C3C-C0EDB30D5761}" type="presParOf" srcId="{5B061652-2171-4D39-8BCD-A835674795F1}" destId="{5B52B8B1-5A7E-47DC-BFAF-F4C44426EF47}" srcOrd="0" destOrd="0" presId="urn:microsoft.com/office/officeart/2005/8/layout/hierarchy2"/>
    <dgm:cxn modelId="{2DC8DA69-F974-4FD5-A83B-E814A6AE8C2A}" type="presParOf" srcId="{BFED8BB7-D33D-472F-9935-70CC83B2F037}" destId="{9501ABE0-7D23-49A4-8799-651C2C2C8E56}" srcOrd="3" destOrd="0" presId="urn:microsoft.com/office/officeart/2005/8/layout/hierarchy2"/>
    <dgm:cxn modelId="{7E22E067-E201-4EB9-B1C0-DE765327674E}" type="presParOf" srcId="{9501ABE0-7D23-49A4-8799-651C2C2C8E56}" destId="{11F686DE-25FA-4C6B-B5BD-0426FD435EBF}" srcOrd="0" destOrd="0" presId="urn:microsoft.com/office/officeart/2005/8/layout/hierarchy2"/>
    <dgm:cxn modelId="{B265FCBF-62A7-420E-ADF9-6851E840DA0E}" type="presParOf" srcId="{9501ABE0-7D23-49A4-8799-651C2C2C8E56}" destId="{32D9AA0C-B29A-4CDD-BC13-44F570C7D123}" srcOrd="1" destOrd="0" presId="urn:microsoft.com/office/officeart/2005/8/layout/hierarchy2"/>
    <dgm:cxn modelId="{CB3E4494-9FE5-4465-9620-C9FBFE5CB8E2}" type="presParOf" srcId="{BFED8BB7-D33D-472F-9935-70CC83B2F037}" destId="{4D73C71E-89F8-46D7-ABCD-94CC477E1629}" srcOrd="4" destOrd="0" presId="urn:microsoft.com/office/officeart/2005/8/layout/hierarchy2"/>
    <dgm:cxn modelId="{F8630AA0-CF9A-4439-A847-ABFBBB69D069}" type="presParOf" srcId="{4D73C71E-89F8-46D7-ABCD-94CC477E1629}" destId="{031D1B23-0E26-4678-BE6A-437811C2DF66}" srcOrd="0" destOrd="0" presId="urn:microsoft.com/office/officeart/2005/8/layout/hierarchy2"/>
    <dgm:cxn modelId="{EB116B53-3BBD-4DC4-979C-6D13463094DA}" type="presParOf" srcId="{BFED8BB7-D33D-472F-9935-70CC83B2F037}" destId="{54A643DF-6179-4C93-8A7A-0DD209DD08D7}" srcOrd="5" destOrd="0" presId="urn:microsoft.com/office/officeart/2005/8/layout/hierarchy2"/>
    <dgm:cxn modelId="{D1AFD536-D38B-4232-9EE1-F2E216EF6D5B}" type="presParOf" srcId="{54A643DF-6179-4C93-8A7A-0DD209DD08D7}" destId="{2370C263-D04C-4203-963B-8F5DE028DD68}" srcOrd="0" destOrd="0" presId="urn:microsoft.com/office/officeart/2005/8/layout/hierarchy2"/>
    <dgm:cxn modelId="{F2F10C69-DC81-4208-B532-2A1A0342273F}" type="presParOf" srcId="{54A643DF-6179-4C93-8A7A-0DD209DD08D7}" destId="{026ADC69-F3F6-473F-9715-C26D88688F3B}" srcOrd="1" destOrd="0" presId="urn:microsoft.com/office/officeart/2005/8/layout/hierarchy2"/>
    <dgm:cxn modelId="{5D3AB735-59F4-4E51-89D1-DB2FB2888547}" type="presParOf" srcId="{BFED8BB7-D33D-472F-9935-70CC83B2F037}" destId="{58F4492D-8348-40AC-AEC6-55C7C3535C7C}" srcOrd="6" destOrd="0" presId="urn:microsoft.com/office/officeart/2005/8/layout/hierarchy2"/>
    <dgm:cxn modelId="{EE54B02C-F12B-4FAE-B548-31A726A16BC3}" type="presParOf" srcId="{58F4492D-8348-40AC-AEC6-55C7C3535C7C}" destId="{9B1C92DF-85F9-4E10-9A54-D70B27BED890}" srcOrd="0" destOrd="0" presId="urn:microsoft.com/office/officeart/2005/8/layout/hierarchy2"/>
    <dgm:cxn modelId="{DC270C7E-9C3E-431B-A083-770A24C63717}" type="presParOf" srcId="{BFED8BB7-D33D-472F-9935-70CC83B2F037}" destId="{2CDA1DCB-B9F9-4A50-988C-DD08A9CE3EC9}" srcOrd="7" destOrd="0" presId="urn:microsoft.com/office/officeart/2005/8/layout/hierarchy2"/>
    <dgm:cxn modelId="{61AE555A-067C-468E-AEA8-0DDBA001ECBB}" type="presParOf" srcId="{2CDA1DCB-B9F9-4A50-988C-DD08A9CE3EC9}" destId="{3E4CFFF9-FD55-47C7-9E6D-F0C6A9412ADB}" srcOrd="0" destOrd="0" presId="urn:microsoft.com/office/officeart/2005/8/layout/hierarchy2"/>
    <dgm:cxn modelId="{AEF42387-D8FD-4C38-B7D5-50796059AB12}"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7/8/2014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F33FE-8B1E-4C5B-8D9A-3EE999E9590B}" type="slidenum">
              <a:rPr lang="en-US" smtClean="0"/>
              <a:t>14</a:t>
            </a:fld>
            <a:endParaRPr lang="en-US"/>
          </a:p>
        </p:txBody>
      </p:sp>
    </p:spTree>
    <p:extLst>
      <p:ext uri="{BB962C8B-B14F-4D97-AF65-F5344CB8AC3E}">
        <p14:creationId xmlns:p14="http://schemas.microsoft.com/office/powerpoint/2010/main" val="294147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F7EF0E-4991-462B-BCBC-694BF8FF3688}" type="datetime1">
              <a:rPr lang="en-US" smtClean="0"/>
              <a:t>7/8/2014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8001E-7DBC-4AD3-B695-153B32E72DEB}" type="datetime1">
              <a:rPr lang="en-US" smtClean="0"/>
              <a:t>7/8/2014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68F95E-FC82-488B-97B3-253076412B55}" type="datetime1">
              <a:rPr lang="en-US" smtClean="0"/>
              <a:t>7/8/2014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E238C-8F63-4660-A32A-C9B584CD1B02}" type="datetime1">
              <a:rPr lang="en-US" smtClean="0"/>
              <a:t>7/8/2014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7/8/2014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485FBC-8459-4252-B46C-2615F0D54FC6}" type="datetime1">
              <a:rPr lang="en-US" smtClean="0"/>
              <a:t>7/8/2014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E380D9-9396-4976-888A-7F66E925443E}" type="datetime1">
              <a:rPr lang="en-US" smtClean="0"/>
              <a:t>7/8/2014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72D5E2-7B37-4517-8EA5-A6DF76D7EE3F}" type="datetime1">
              <a:rPr lang="en-US" smtClean="0"/>
              <a:t>7/8/2014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7/8/2014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7/8/2014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7/8/2014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7/8/2014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thrpcSzdvs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Simple Introduction to </a:t>
            </a:r>
            <a:r>
              <a:rPr lang="en-US" dirty="0" err="1" smtClean="0"/>
              <a:t>Git</a:t>
            </a:r>
            <a:r>
              <a:rPr lang="en-US" dirty="0" smtClean="0"/>
              <a:t>: a distributed version-control system</a:t>
            </a:r>
            <a:endParaRPr lang="en-US" dirty="0"/>
          </a:p>
        </p:txBody>
      </p:sp>
      <p:sp>
        <p:nvSpPr>
          <p:cNvPr id="3" name="Subtitle 2"/>
          <p:cNvSpPr>
            <a:spLocks noGrp="1"/>
          </p:cNvSpPr>
          <p:nvPr>
            <p:ph type="subTitle" idx="1"/>
          </p:nvPr>
        </p:nvSpPr>
        <p:spPr/>
        <p:txBody>
          <a:bodyPr/>
          <a:lstStyle/>
          <a:p>
            <a:pPr lvl="0"/>
            <a:r>
              <a:rPr lang="en" dirty="0">
                <a:solidFill>
                  <a:srgbClr val="888888"/>
                </a:solidFill>
                <a:ea typeface="Calibri"/>
                <a:cs typeface="Calibri"/>
                <a:sym typeface="Calibri"/>
              </a:rPr>
              <a:t>CS 5010 Program Design Paradigms “Bootcamp”</a:t>
            </a:r>
          </a:p>
          <a:p>
            <a:r>
              <a:rPr lang="en-US" dirty="0" smtClean="0"/>
              <a:t>Lesson 0.5</a:t>
            </a:r>
            <a:endParaRPr lang="en-US" dirty="0"/>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3"/>
                </a:rPr>
                <a:t>Creative </a:t>
              </a:r>
              <a:r>
                <a:rPr lang="en-US" altLang="en-US" sz="1000" dirty="0">
                  <a:solidFill>
                    <a:srgbClr val="4374B7"/>
                  </a:solidFill>
                  <a:latin typeface="Helvetica Neue"/>
                  <a:hlinkClick r:id="rId3"/>
                </a:rPr>
                <a:t>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smtClean="0"/>
                <a:t>.</a:t>
              </a:r>
              <a:endParaRPr lang="en-US" sz="1000" dirty="0"/>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Commit</a:t>
            </a:r>
            <a:endParaRPr lang="en-US" dirty="0"/>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a:t>
            </a:r>
            <a:r>
              <a:rPr lang="en-US" dirty="0" err="1"/>
              <a:t>fs</a:t>
            </a:r>
            <a:r>
              <a:rPr lang="en-US" dirty="0"/>
              <a:t>.</a:t>
            </a:r>
          </a:p>
          <a:p>
            <a:pPr lvl="1"/>
            <a:endParaRPr lang="en-US" dirty="0" smtClean="0"/>
          </a:p>
          <a:p>
            <a:r>
              <a:rPr lang="en-US" dirty="0" smtClean="0"/>
              <a:t>The </a:t>
            </a:r>
            <a:r>
              <a:rPr lang="en-US" dirty="0"/>
              <a:t>mini-</a:t>
            </a:r>
            <a:r>
              <a:rPr lang="en-US" dirty="0" err="1"/>
              <a:t>fs</a:t>
            </a:r>
            <a:r>
              <a:rPr lang="en-US" dirty="0"/>
              <a:t>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with the server (1)</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smtClean="0"/>
              <a:t>At the end of each work session, you need to save your changes on the server.  This is called a “push”.</a:t>
            </a:r>
          </a:p>
          <a:p>
            <a:endParaRPr lang="en-US" dirty="0"/>
          </a:p>
          <a:p>
            <a:r>
              <a:rPr lang="en-US" dirty="0" smtClean="0"/>
              <a:t>Now all your data is backed up.</a:t>
            </a:r>
          </a:p>
          <a:p>
            <a:pPr marL="285750" indent="-285750">
              <a:buFont typeface="Arial" pitchFamily="34" charset="0"/>
              <a:buChar char="•"/>
            </a:pPr>
            <a:r>
              <a:rPr lang="en-US" dirty="0" smtClean="0"/>
              <a:t>You can retrieve it, on your machine or some other machine.</a:t>
            </a:r>
          </a:p>
          <a:p>
            <a:pPr marL="285750" indent="-285750">
              <a:buFont typeface="Arial" pitchFamily="34" charset="0"/>
              <a:buChar char="•"/>
            </a:pPr>
            <a:r>
              <a:rPr lang="en-US" dirty="0" smtClean="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with the server (2)</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smtClean="0"/>
              <a:t>To retrieve your data from the server, you do a “pull”.  A “pull” takes the data from the server and puts it both in your local mini-</a:t>
            </a:r>
            <a:r>
              <a:rPr lang="en-US" dirty="0" err="1" smtClean="0"/>
              <a:t>fs</a:t>
            </a:r>
            <a:r>
              <a:rPr lang="en-US" dirty="0" smtClean="0"/>
              <a:t> and in your ordinary files.</a:t>
            </a:r>
          </a:p>
          <a:p>
            <a:endParaRPr lang="en-US" dirty="0" smtClean="0"/>
          </a:p>
          <a:p>
            <a:r>
              <a:rPr lang="en-US" dirty="0" smtClean="0"/>
              <a:t>If your local file has changed, </a:t>
            </a:r>
            <a:r>
              <a:rPr lang="en-US" dirty="0" err="1" smtClean="0"/>
              <a:t>git</a:t>
            </a:r>
            <a:r>
              <a:rPr lang="en-US" dirty="0" smtClean="0"/>
              <a:t> will merge the changes if possible.  If it can’t figure out how to the merge, you will get an error message.  We'll learn how to deal with these in the next lesson.</a:t>
            </a:r>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whole picture</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2" name="TextBox 11"/>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whole picture using GHFW</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14938751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2" name="TextBox 11"/>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sync</a:t>
            </a:r>
            <a:endParaRPr lang="en-US" dirty="0">
              <a:solidFill>
                <a:schemeClr val="tx1"/>
              </a:solidFill>
            </a:endParaRPr>
          </a:p>
        </p:txBody>
      </p:sp>
      <p:sp>
        <p:nvSpPr>
          <p:cNvPr id="14" name="Bent-Up Arrow 13"/>
          <p:cNvSpPr/>
          <p:nvPr/>
        </p:nvSpPr>
        <p:spPr>
          <a:xfrm>
            <a:off x="2772565" y="3283429"/>
            <a:ext cx="1037435" cy="1295400"/>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6" name="TextBox 15"/>
          <p:cNvSpPr txBox="1"/>
          <p:nvPr/>
        </p:nvSpPr>
        <p:spPr>
          <a:xfrm>
            <a:off x="4953001" y="3733800"/>
            <a:ext cx="4191000" cy="1477328"/>
          </a:xfrm>
          <a:prstGeom prst="rect">
            <a:avLst/>
          </a:prstGeom>
          <a:noFill/>
        </p:spPr>
        <p:txBody>
          <a:bodyPr wrap="square" rtlCol="0">
            <a:spAutoFit/>
          </a:bodyPr>
          <a:lstStyle/>
          <a:p>
            <a:r>
              <a:rPr lang="en-US" dirty="0" smtClean="0"/>
              <a:t>In </a:t>
            </a:r>
            <a:r>
              <a:rPr lang="en-US" dirty="0" err="1" smtClean="0"/>
              <a:t>Gihub</a:t>
            </a:r>
            <a:r>
              <a:rPr lang="en-US" dirty="0" smtClean="0"/>
              <a:t> For Windows or </a:t>
            </a:r>
            <a:r>
              <a:rPr lang="en-US" dirty="0" err="1" smtClean="0"/>
              <a:t>Github</a:t>
            </a:r>
            <a:r>
              <a:rPr lang="en-US" dirty="0" smtClean="0"/>
              <a:t> For Mac, “push” and “pull” are combined into a single operation called “sync”.  So in these clients, there are only two steps (“commit” and “sync”) to worry about, not three.</a:t>
            </a:r>
            <a:endParaRPr lang="en-US" dirty="0"/>
          </a:p>
        </p:txBody>
      </p:sp>
      <p:sp>
        <p:nvSpPr>
          <p:cNvPr id="17" name="Left-Right Arrow 16"/>
          <p:cNvSpPr/>
          <p:nvPr/>
        </p:nvSpPr>
        <p:spPr>
          <a:xfrm>
            <a:off x="3810000" y="2438400"/>
            <a:ext cx="1828800" cy="48463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sync</a:t>
            </a:r>
            <a:endParaRPr lang="en-US" dirty="0">
              <a:solidFill>
                <a:schemeClr val="tx1"/>
              </a:solidFill>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43314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(2)</a:t>
            </a:r>
            <a:endParaRPr lang="en-US" dirty="0"/>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smtClean="0"/>
                <a:t>sync</a:t>
              </a:r>
              <a:endParaRPr lang="en-US" dirty="0"/>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smtClean="0"/>
                <a:t>sync</a:t>
              </a:r>
              <a:endParaRPr lang="en-US" dirty="0"/>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324600" y="2174703"/>
            <a:ext cx="2819400" cy="3416320"/>
          </a:xfrm>
          <a:prstGeom prst="rect">
            <a:avLst/>
          </a:prstGeom>
          <a:noFill/>
        </p:spPr>
        <p:txBody>
          <a:bodyPr wrap="square" rtlCol="0">
            <a:spAutoFit/>
          </a:bodyPr>
          <a:lstStyle/>
          <a:p>
            <a:r>
              <a:rPr lang="en-US" dirty="0" smtClean="0"/>
              <a:t>Best practice: commit your work whenever you’ve gotten one part of your problem working, or before trying something that might fail.</a:t>
            </a:r>
          </a:p>
          <a:p>
            <a:endParaRPr lang="en-US" dirty="0"/>
          </a:p>
          <a:p>
            <a:r>
              <a:rPr lang="en-US" dirty="0" smtClean="0"/>
              <a:t>If your new stuff is screwed up, you can always “revert” to your last good commit.</a:t>
            </a:r>
          </a:p>
          <a:p>
            <a:r>
              <a:rPr lang="en-US" dirty="0" smtClean="0"/>
              <a:t>(Remember: always “revert”, never “roll back”)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49962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Github</a:t>
            </a:r>
            <a:r>
              <a:rPr lang="en-US" dirty="0" smtClean="0"/>
              <a:t> for Windows/Mac</a:t>
            </a:r>
            <a:endParaRPr lang="en-US" dirty="0"/>
          </a:p>
        </p:txBody>
      </p:sp>
      <p:pic>
        <p:nvPicPr>
          <p:cNvPr id="5" name="thrpcSzdvso"/>
          <p:cNvPicPr>
            <a:picLocks noGrp="1" noRot="1" noChangeAspect="1"/>
          </p:cNvPicPr>
          <p:nvPr>
            <p:ph idx="1"/>
            <a:videoFile r:link="rId1"/>
          </p:nvPr>
        </p:nvPicPr>
        <p:blipFill>
          <a:blip r:embed="rId3"/>
          <a:stretch>
            <a:fillRect/>
          </a:stretch>
        </p:blipFill>
        <p:spPr>
          <a:xfrm>
            <a:off x="1138342" y="2091690"/>
            <a:ext cx="6868161" cy="386334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5388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with a partner</a:t>
            </a:r>
            <a:endParaRPr lang="en-US" dirty="0"/>
          </a:p>
        </p:txBody>
      </p:sp>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smtClean="0"/>
              <a:t>You</a:t>
            </a:r>
            <a:endParaRPr lang="en-US" dirty="0"/>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smtClean="0"/>
              <a:t>You</a:t>
            </a:r>
            <a:endParaRPr lang="en-US" dirty="0"/>
          </a:p>
        </p:txBody>
      </p:sp>
      <p:sp>
        <p:nvSpPr>
          <p:cNvPr id="53" name="TextBox 52"/>
          <p:cNvSpPr txBox="1"/>
          <p:nvPr/>
        </p:nvSpPr>
        <p:spPr>
          <a:xfrm>
            <a:off x="3419456" y="1351002"/>
            <a:ext cx="1876463" cy="923330"/>
          </a:xfrm>
          <a:prstGeom prst="rect">
            <a:avLst/>
          </a:prstGeom>
          <a:noFill/>
          <a:ln>
            <a:solidFill>
              <a:schemeClr val="tx1"/>
            </a:solidFill>
          </a:ln>
        </p:spPr>
        <p:txBody>
          <a:bodyPr wrap="square" rtlCol="0">
            <a:spAutoFit/>
          </a:bodyPr>
          <a:lstStyle/>
          <a:p>
            <a:r>
              <a:rPr lang="en-US" dirty="0" smtClean="0"/>
              <a:t>Your Partner (or you on another computer)</a:t>
            </a:r>
            <a:endParaRPr lang="en-US" dirty="0"/>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014242"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Your partner gets your work from the server</a:t>
            </a:r>
            <a:endParaRPr lang="en-US" dirty="0"/>
          </a:p>
        </p:txBody>
      </p:sp>
      <p:sp>
        <p:nvSpPr>
          <p:cNvPr id="63" name="Parallelogram 62"/>
          <p:cNvSpPr/>
          <p:nvPr/>
        </p:nvSpPr>
        <p:spPr>
          <a:xfrm>
            <a:off x="5100794"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 get your partner’s work from the server</a:t>
            </a:r>
            <a:endParaRPr lang="en-US" dirty="0"/>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server</a:t>
            </a:r>
            <a:endParaRPr lang="en-US" sz="1200" dirty="0">
              <a:solidFill>
                <a:schemeClr val="tx1"/>
              </a:solidFill>
            </a:endParaRP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server</a:t>
            </a:r>
            <a:endParaRPr lang="en-US" sz="1200" dirty="0">
              <a:solidFill>
                <a:schemeClr val="tx1"/>
              </a:solidFill>
            </a:endParaRPr>
          </a:p>
        </p:txBody>
      </p:sp>
      <p:sp>
        <p:nvSpPr>
          <p:cNvPr id="54" name="Slide Number Placeholder 5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35688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this lesson you have learned</a:t>
            </a:r>
          </a:p>
          <a:p>
            <a:pPr lvl="1"/>
            <a:r>
              <a:rPr lang="en-US" dirty="0" smtClean="0"/>
              <a:t>that </a:t>
            </a:r>
            <a:r>
              <a:rPr lang="en-US" dirty="0" err="1" smtClean="0"/>
              <a:t>git</a:t>
            </a:r>
            <a:r>
              <a:rPr lang="en-US" dirty="0" smtClean="0"/>
              <a:t> creates a mini-</a:t>
            </a:r>
            <a:r>
              <a:rPr lang="en-US" dirty="0" err="1" smtClean="0"/>
              <a:t>filesystem</a:t>
            </a:r>
            <a:r>
              <a:rPr lang="en-US" dirty="0" smtClean="0"/>
              <a:t> in your directory</a:t>
            </a:r>
          </a:p>
          <a:p>
            <a:pPr lvl="1"/>
            <a:r>
              <a:rPr lang="en-US" dirty="0" smtClean="0"/>
              <a:t>what commit, push, pull, and sync do</a:t>
            </a:r>
          </a:p>
          <a:p>
            <a:pPr lvl="1"/>
            <a:r>
              <a:rPr lang="en-US" dirty="0" smtClean="0"/>
              <a:t>the elements of the basic </a:t>
            </a:r>
            <a:r>
              <a:rPr lang="en-US" dirty="0" err="1" smtClean="0"/>
              <a:t>git</a:t>
            </a:r>
            <a:r>
              <a:rPr lang="en-US" dirty="0" smtClean="0"/>
              <a:t> workflow</a:t>
            </a:r>
          </a:p>
          <a:p>
            <a:pPr lvl="1"/>
            <a:r>
              <a:rPr lang="en-US" dirty="0" smtClean="0"/>
              <a:t>how </a:t>
            </a:r>
            <a:r>
              <a:rPr lang="en-US" dirty="0" err="1" smtClean="0"/>
              <a:t>git</a:t>
            </a:r>
            <a:r>
              <a:rPr lang="en-US" dirty="0" smtClean="0"/>
              <a:t> allows you to work across multiple computers</a:t>
            </a:r>
          </a:p>
          <a:p>
            <a:pPr lvl="1"/>
            <a:r>
              <a:rPr lang="en-US" dirty="0" smtClean="0"/>
              <a:t>how </a:t>
            </a:r>
            <a:r>
              <a:rPr lang="en-US" dirty="0" err="1" smtClean="0"/>
              <a:t>git</a:t>
            </a:r>
            <a:r>
              <a:rPr lang="en-US" dirty="0" smtClean="0"/>
              <a:t> allows you and a partner to work together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76030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you  should be able to explain:</a:t>
            </a:r>
          </a:p>
          <a:p>
            <a:pPr lvl="1"/>
            <a:r>
              <a:rPr lang="en-US" dirty="0" smtClean="0"/>
              <a:t>how </a:t>
            </a:r>
            <a:r>
              <a:rPr lang="en-US" dirty="0" err="1" smtClean="0"/>
              <a:t>git</a:t>
            </a:r>
            <a:r>
              <a:rPr lang="en-US" dirty="0" smtClean="0"/>
              <a:t> creates a mini-</a:t>
            </a:r>
            <a:r>
              <a:rPr lang="en-US" dirty="0" err="1" smtClean="0"/>
              <a:t>filesystem</a:t>
            </a:r>
            <a:r>
              <a:rPr lang="en-US" dirty="0" smtClean="0"/>
              <a:t> in your directory</a:t>
            </a:r>
          </a:p>
          <a:p>
            <a:pPr lvl="1"/>
            <a:r>
              <a:rPr lang="en-US" dirty="0" smtClean="0"/>
              <a:t>what commit, push, pull, and sync do</a:t>
            </a:r>
          </a:p>
          <a:p>
            <a:pPr lvl="1"/>
            <a:r>
              <a:rPr lang="en-US" dirty="0" smtClean="0"/>
              <a:t>the elements of the basic </a:t>
            </a:r>
            <a:r>
              <a:rPr lang="en-US" dirty="0" err="1" smtClean="0"/>
              <a:t>git</a:t>
            </a:r>
            <a:r>
              <a:rPr lang="en-US" dirty="0" smtClean="0"/>
              <a:t> workflow</a:t>
            </a:r>
          </a:p>
          <a:p>
            <a:pPr lvl="1"/>
            <a:r>
              <a:rPr lang="en-US" dirty="0" smtClean="0"/>
              <a:t>how </a:t>
            </a:r>
            <a:r>
              <a:rPr lang="en-US" dirty="0" err="1" smtClean="0"/>
              <a:t>git</a:t>
            </a:r>
            <a:r>
              <a:rPr lang="en-US" dirty="0" smtClean="0"/>
              <a:t> allows you to work across multiple computers</a:t>
            </a:r>
          </a:p>
          <a:p>
            <a:pPr lvl="1"/>
            <a:r>
              <a:rPr lang="en-US" dirty="0" smtClean="0"/>
              <a:t>how </a:t>
            </a:r>
            <a:r>
              <a:rPr lang="en-US" dirty="0" err="1" smtClean="0"/>
              <a:t>git</a:t>
            </a:r>
            <a:r>
              <a:rPr lang="en-US" dirty="0" smtClean="0"/>
              <a:t> allows you and a partner to work together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a:t>
            </a:r>
            <a:r>
              <a:rPr lang="en-US" dirty="0" smtClean="0"/>
              <a:t> is a </a:t>
            </a:r>
            <a:r>
              <a:rPr lang="en-US" dirty="0" smtClean="0">
                <a:solidFill>
                  <a:srgbClr val="FF0000"/>
                </a:solidFill>
              </a:rPr>
              <a:t>distributed</a:t>
            </a:r>
            <a:r>
              <a:rPr lang="en-US" dirty="0" smtClean="0"/>
              <a:t> version-control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keep your files in a </a:t>
            </a:r>
            <a:r>
              <a:rPr lang="en-US" i="1" dirty="0" smtClean="0"/>
              <a:t>repository</a:t>
            </a:r>
            <a:r>
              <a:rPr lang="en-US" dirty="0"/>
              <a:t> </a:t>
            </a:r>
            <a:r>
              <a:rPr lang="en-US" dirty="0" smtClean="0"/>
              <a:t>on your local machine.</a:t>
            </a:r>
          </a:p>
          <a:p>
            <a:r>
              <a:rPr lang="en-US" dirty="0" smtClean="0"/>
              <a:t>You synchronize your repository with a repository on a server.</a:t>
            </a:r>
          </a:p>
          <a:p>
            <a:r>
              <a:rPr lang="en-US" dirty="0" smtClean="0"/>
              <a:t>If you move from one machine to another, you can pick up the changes by synchronizing with the server.</a:t>
            </a:r>
          </a:p>
          <a:p>
            <a:r>
              <a:rPr lang="en-US" dirty="0" smtClean="0"/>
              <a:t>If your partner uploads some changes to your files, you can pick those up by synchronizing with the server.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a:t>
            </a:r>
            <a:r>
              <a:rPr lang="en-US" dirty="0" smtClean="0"/>
              <a:t> is a distributed </a:t>
            </a:r>
            <a:r>
              <a:rPr lang="en-US" dirty="0" smtClean="0">
                <a:solidFill>
                  <a:srgbClr val="FF0000"/>
                </a:solidFill>
              </a:rPr>
              <a:t>version-control</a:t>
            </a:r>
            <a:r>
              <a:rPr lang="en-US" dirty="0" smtClean="0"/>
              <a:t> system</a:t>
            </a:r>
            <a:endParaRPr lang="en-US" dirty="0"/>
          </a:p>
        </p:txBody>
      </p:sp>
      <p:sp>
        <p:nvSpPr>
          <p:cNvPr id="3" name="Content Placeholder 2"/>
          <p:cNvSpPr>
            <a:spLocks noGrp="1"/>
          </p:cNvSpPr>
          <p:nvPr>
            <p:ph idx="1"/>
          </p:nvPr>
        </p:nvSpPr>
        <p:spPr/>
        <p:txBody>
          <a:bodyPr/>
          <a:lstStyle/>
          <a:p>
            <a:r>
              <a:rPr lang="en-US" dirty="0" smtClean="0"/>
              <a:t>Terminology:  In </a:t>
            </a:r>
            <a:r>
              <a:rPr lang="en-US" dirty="0" err="1" smtClean="0"/>
              <a:t>git</a:t>
            </a:r>
            <a:r>
              <a:rPr lang="en-US" dirty="0" smtClean="0"/>
              <a:t>-speak, a “version” is called a “commit.”</a:t>
            </a:r>
          </a:p>
          <a:p>
            <a:r>
              <a:rPr lang="en-US" dirty="0" err="1" smtClean="0"/>
              <a:t>Git</a:t>
            </a:r>
            <a:r>
              <a:rPr lang="en-US" dirty="0" smtClean="0"/>
              <a:t> keeps track of the history of your commits, so you can go back and look at earlier versions, or just give up on the current version and go back some earlier version.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model of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Most </a:t>
            </a:r>
            <a:r>
              <a:rPr lang="en-US" dirty="0" err="1" smtClean="0"/>
              <a:t>git</a:t>
            </a:r>
            <a:r>
              <a:rPr lang="en-US" dirty="0" smtClean="0"/>
              <a:t> documentation gets into details very quickly.</a:t>
            </a:r>
          </a:p>
          <a:p>
            <a:r>
              <a:rPr lang="en-US" dirty="0" smtClean="0"/>
              <a:t>Here’s a very simple model of what’s going on in </a:t>
            </a:r>
            <a:r>
              <a:rPr lang="en-US" dirty="0" err="1" smtClean="0"/>
              <a:t>git</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files</a:t>
            </a:r>
            <a:endParaRPr lang="en-US" dirty="0"/>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Here are your files, sitting in a directory called my-project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files in your </a:t>
            </a:r>
            <a:r>
              <a:rPr lang="en-US" dirty="0" err="1" smtClean="0"/>
              <a:t>git</a:t>
            </a:r>
            <a:r>
              <a:rPr lang="en-US" dirty="0" smtClean="0"/>
              <a:t> repository</a:t>
            </a:r>
            <a:endParaRPr lang="en-US" dirty="0"/>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smtClean="0"/>
              <a:t>When you have a </a:t>
            </a:r>
            <a:r>
              <a:rPr lang="en-US" dirty="0" err="1" smtClean="0"/>
              <a:t>git</a:t>
            </a:r>
            <a:r>
              <a:rPr lang="en-US" dirty="0" smtClean="0"/>
              <a:t> repository, you have an additional directory called .</a:t>
            </a:r>
            <a:r>
              <a:rPr lang="en-US" dirty="0" err="1" smtClean="0"/>
              <a:t>git</a:t>
            </a:r>
            <a:r>
              <a:rPr lang="en-US" dirty="0" smtClean="0"/>
              <a:t>, which points at a mini-</a:t>
            </a:r>
            <a:r>
              <a:rPr lang="en-US" dirty="0" err="1" smtClean="0"/>
              <a:t>filesystem</a:t>
            </a:r>
            <a:r>
              <a:rPr lang="en-US" dirty="0" smtClean="0"/>
              <a:t>.   </a:t>
            </a:r>
          </a:p>
          <a:p>
            <a:endParaRPr lang="en-US" dirty="0"/>
          </a:p>
          <a:p>
            <a:r>
              <a:rPr lang="en-US" dirty="0" smtClean="0"/>
              <a:t>This file system keeps all your data, plus the bells and whistles that </a:t>
            </a:r>
            <a:r>
              <a:rPr lang="en-US" dirty="0" err="1" smtClean="0"/>
              <a:t>git</a:t>
            </a:r>
            <a:r>
              <a:rPr lang="en-US" dirty="0" smtClean="0"/>
              <a:t> needs to do its job.  </a:t>
            </a:r>
          </a:p>
          <a:p>
            <a:endParaRPr lang="en-US" dirty="0" smtClean="0"/>
          </a:p>
          <a:p>
            <a:r>
              <a:rPr lang="en-US" dirty="0" smtClean="0"/>
              <a:t>All this sits on your local machine.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client</a:t>
            </a:r>
            <a:endParaRPr lang="en-US" dirty="0"/>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2308324"/>
          </a:xfrm>
          <a:prstGeom prst="rect">
            <a:avLst/>
          </a:prstGeom>
          <a:noFill/>
        </p:spPr>
        <p:txBody>
          <a:bodyPr wrap="square" rtlCol="0">
            <a:spAutoFit/>
          </a:bodyPr>
          <a:lstStyle/>
          <a:p>
            <a:r>
              <a:rPr lang="en-US" dirty="0"/>
              <a:t>This </a:t>
            </a:r>
            <a:r>
              <a:rPr lang="en-US" dirty="0" smtClean="0"/>
              <a:t>mini-</a:t>
            </a:r>
            <a:r>
              <a:rPr lang="en-US" dirty="0" err="1" smtClean="0"/>
              <a:t>filesystem</a:t>
            </a:r>
            <a:r>
              <a:rPr lang="en-US" dirty="0" smtClean="0"/>
              <a:t> </a:t>
            </a:r>
            <a:r>
              <a:rPr lang="en-US" dirty="0"/>
              <a:t>is highly optimized and very complicated.  Don’t try to read it directly</a:t>
            </a:r>
            <a:r>
              <a:rPr lang="en-US" dirty="0" smtClean="0"/>
              <a:t>.</a:t>
            </a:r>
          </a:p>
          <a:p>
            <a:endParaRPr lang="en-US" dirty="0"/>
          </a:p>
          <a:p>
            <a:r>
              <a:rPr lang="en-US" dirty="0" smtClean="0"/>
              <a:t>The job of the </a:t>
            </a:r>
            <a:r>
              <a:rPr lang="en-US" dirty="0" err="1" smtClean="0"/>
              <a:t>git</a:t>
            </a:r>
            <a:r>
              <a:rPr lang="en-US" dirty="0" smtClean="0"/>
              <a:t> client (either </a:t>
            </a:r>
            <a:r>
              <a:rPr lang="en-US" dirty="0" err="1" smtClean="0"/>
              <a:t>Github</a:t>
            </a:r>
            <a:r>
              <a:rPr lang="en-US" dirty="0" smtClean="0"/>
              <a:t> for Windows, </a:t>
            </a:r>
            <a:r>
              <a:rPr lang="en-US" dirty="0" err="1" smtClean="0"/>
              <a:t>Github</a:t>
            </a:r>
            <a:r>
              <a:rPr lang="en-US" dirty="0" smtClean="0"/>
              <a:t> for Mac, or a suite of command-line utilities) is to manage this for you.</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(part 1)</a:t>
            </a:r>
            <a:endParaRPr lang="en-US" dirty="0"/>
          </a:p>
        </p:txBody>
      </p:sp>
      <p:sp>
        <p:nvSpPr>
          <p:cNvPr id="3" name="Content Placeholder 2"/>
          <p:cNvSpPr>
            <a:spLocks noGrp="1"/>
          </p:cNvSpPr>
          <p:nvPr>
            <p:ph idx="1"/>
          </p:nvPr>
        </p:nvSpPr>
        <p:spPr/>
        <p:txBody>
          <a:bodyPr>
            <a:normAutofit/>
          </a:bodyPr>
          <a:lstStyle/>
          <a:p>
            <a:r>
              <a:rPr lang="en-US" dirty="0" smtClean="0"/>
              <a:t>You edit your local files directly.</a:t>
            </a:r>
          </a:p>
          <a:p>
            <a:pPr lvl="1"/>
            <a:r>
              <a:rPr lang="en-US" dirty="0" smtClean="0"/>
              <a:t>You can edit, add files, delete files, etc., using whatever tools you like.</a:t>
            </a:r>
          </a:p>
          <a:p>
            <a:pPr lvl="1"/>
            <a:r>
              <a:rPr lang="en-US" dirty="0" smtClean="0"/>
              <a:t>This doesn’t change the mini-</a:t>
            </a:r>
            <a:r>
              <a:rPr lang="en-US" dirty="0" err="1" smtClean="0"/>
              <a:t>filesystem</a:t>
            </a:r>
            <a:r>
              <a:rPr lang="en-US" dirty="0" smtClean="0"/>
              <a:t>, so now your mini-</a:t>
            </a:r>
            <a:r>
              <a:rPr lang="en-US" dirty="0" err="1" smtClean="0"/>
              <a:t>fs</a:t>
            </a:r>
            <a:r>
              <a:rPr lang="en-US" dirty="0" smtClean="0"/>
              <a:t>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1019</Words>
  <Application>Microsoft Office PowerPoint</Application>
  <PresentationFormat>On-screen Show (4:3)</PresentationFormat>
  <Paragraphs>226</Paragraphs>
  <Slides>18</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Helvetica Neue</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The whole picture using GHFW</vt:lpstr>
      <vt:lpstr>Your workflow (2)</vt:lpstr>
      <vt:lpstr>Using Github for Windows/Mac</vt:lpstr>
      <vt:lpstr>Your workflow with a partner</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Mitchell Wand</cp:lastModifiedBy>
  <cp:revision>30</cp:revision>
  <dcterms:created xsi:type="dcterms:W3CDTF">2006-08-16T00:00:00Z</dcterms:created>
  <dcterms:modified xsi:type="dcterms:W3CDTF">2014-07-09T03:06:13Z</dcterms:modified>
</cp:coreProperties>
</file>