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4" r:id="rId4"/>
    <p:sldId id="265" r:id="rId5"/>
    <p:sldId id="266" r:id="rId6"/>
    <p:sldId id="275" r:id="rId7"/>
    <p:sldId id="276" r:id="rId8"/>
    <p:sldId id="277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72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3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30" y="58"/>
      </p:cViewPr>
      <p:guideLst>
        <p:guide orient="horz" pos="2160"/>
        <p:guide pos="27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 smtClean="0"/>
            <a:t>my-project</a:t>
          </a:r>
          <a:endParaRPr lang="en-US" dirty="0"/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 smtClean="0"/>
            <a:t>manual.docx</a:t>
          </a:r>
          <a:endParaRPr lang="en-US" dirty="0"/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 smtClean="0"/>
            <a:t>user_docs.docx</a:t>
          </a:r>
          <a:endParaRPr lang="en-US" dirty="0"/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 smtClean="0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 smtClean="0"/>
            <a:t>module1.rkt</a:t>
          </a:r>
          <a:endParaRPr lang="en-US" dirty="0"/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 smtClean="0"/>
            <a:t>module2.rkt</a:t>
          </a:r>
          <a:endParaRPr lang="en-US" dirty="0"/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 smtClean="0"/>
            <a:t>module3.rkt</a:t>
          </a:r>
          <a:endParaRPr lang="en-US" dirty="0"/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B3C906-6C8E-43D0-A349-5CBA1BD5A1B2}" type="pres">
      <dgm:prSet presAssocID="{949292E5-5D9F-4BED-BBD5-D5D43417B63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7C91FB9-804C-419F-A840-60C1222CFEF0}" type="pres">
      <dgm:prSet presAssocID="{432DCC30-3D30-4766-AE5A-DDA1E8E1C69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4E231741-F076-452D-97E4-5E3BC1C34C63}" type="pres">
      <dgm:prSet presAssocID="{BE7A866F-FCC5-436D-A2E0-A8A6DF76F8E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D7A92A-530E-424D-81D7-0ABA1FBF8E80}" type="pres">
      <dgm:prSet presAssocID="{0969A4AF-FC06-4FD3-8A4B-F1026C3F43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5D74912-EC50-4B9F-B5C0-FAED0F6C91EF}" type="pres">
      <dgm:prSet presAssocID="{B2BE598A-CF53-4EAD-958F-AC3942F4273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B52B8B1-5A7E-47DC-BFAF-F4C44426EF47}" type="pres">
      <dgm:prSet presAssocID="{B70532A7-D3DA-4B84-B3F6-1A2B4861FC82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31D1B23-0E26-4678-BE6A-437811C2DF66}" type="pres">
      <dgm:prSet presAssocID="{FEDD39BA-6E39-47D0-8586-07F39CC8648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1C92DF-85F9-4E10-9A54-D70B27BED890}" type="pres">
      <dgm:prSet presAssocID="{38E3F61A-3AE0-4155-B92C-9E8FDC31F5E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 smtClean="0"/>
            <a:t>my-project</a:t>
          </a:r>
          <a:endParaRPr lang="en-US" dirty="0"/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 smtClean="0"/>
            <a:t>manual.docx</a:t>
          </a:r>
          <a:endParaRPr lang="en-US" dirty="0"/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 smtClean="0"/>
            <a:t>user_docs.docx</a:t>
          </a:r>
          <a:endParaRPr lang="en-US" dirty="0"/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 smtClean="0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 smtClean="0"/>
            <a:t>module1.rkt</a:t>
          </a:r>
          <a:endParaRPr lang="en-US" dirty="0"/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 smtClean="0"/>
            <a:t>module2.rkt</a:t>
          </a:r>
          <a:endParaRPr lang="en-US" dirty="0"/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 smtClean="0"/>
            <a:t>module3.rkt</a:t>
          </a:r>
          <a:endParaRPr lang="en-US" dirty="0"/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B3C906-6C8E-43D0-A349-5CBA1BD5A1B2}" type="pres">
      <dgm:prSet presAssocID="{949292E5-5D9F-4BED-BBD5-D5D43417B63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7C91FB9-804C-419F-A840-60C1222CFEF0}" type="pres">
      <dgm:prSet presAssocID="{432DCC30-3D30-4766-AE5A-DDA1E8E1C69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4E231741-F076-452D-97E4-5E3BC1C34C63}" type="pres">
      <dgm:prSet presAssocID="{BE7A866F-FCC5-436D-A2E0-A8A6DF76F8E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D7A92A-530E-424D-81D7-0ABA1FBF8E80}" type="pres">
      <dgm:prSet presAssocID="{0969A4AF-FC06-4FD3-8A4B-F1026C3F43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5D74912-EC50-4B9F-B5C0-FAED0F6C91EF}" type="pres">
      <dgm:prSet presAssocID="{B2BE598A-CF53-4EAD-958F-AC3942F4273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B52B8B1-5A7E-47DC-BFAF-F4C44426EF47}" type="pres">
      <dgm:prSet presAssocID="{B70532A7-D3DA-4B84-B3F6-1A2B4861FC82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31D1B23-0E26-4678-BE6A-437811C2DF66}" type="pres">
      <dgm:prSet presAssocID="{FEDD39BA-6E39-47D0-8586-07F39CC8648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1C92DF-85F9-4E10-9A54-D70B27BED890}" type="pres">
      <dgm:prSet presAssocID="{38E3F61A-3AE0-4155-B92C-9E8FDC31F5E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91870201-311C-4DB0-ADA6-A81D8F433DA8}" type="presOf" srcId="{993E109E-C8C8-46D8-B666-173B14BC2FD7}" destId="{3E4CFFF9-FD55-47C7-9E6D-F0C6A9412ADB}" srcOrd="0" destOrd="0" presId="urn:microsoft.com/office/officeart/2005/8/layout/hierarchy2"/>
    <dgm:cxn modelId="{2B83733E-33D9-45F0-87D7-109F79F8958A}" type="presOf" srcId="{0969A4AF-FC06-4FD3-8A4B-F1026C3F433B}" destId="{2ED7A92A-530E-424D-81D7-0ABA1FBF8E80}" srcOrd="1" destOrd="0" presId="urn:microsoft.com/office/officeart/2005/8/layout/hierarchy2"/>
    <dgm:cxn modelId="{2A17C80E-CFF1-45B0-BCC7-5A01AF9BB33F}" type="presOf" srcId="{B70532A7-D3DA-4B84-B3F6-1A2B4861FC82}" destId="{5B52B8B1-5A7E-47DC-BFAF-F4C44426EF47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05A09C0E-089F-4BD8-B453-0D48351684D8}" type="presOf" srcId="{38E3F61A-3AE0-4155-B92C-9E8FDC31F5E1}" destId="{9B1C92DF-85F9-4E10-9A54-D70B27BED890}" srcOrd="1" destOrd="0" presId="urn:microsoft.com/office/officeart/2005/8/layout/hierarchy2"/>
    <dgm:cxn modelId="{DC876177-7E55-4116-8718-D32B7A3ADBE5}" type="presOf" srcId="{949292E5-5D9F-4BED-BBD5-D5D43417B63B}" destId="{CBB3C906-6C8E-43D0-A349-5CBA1BD5A1B2}" srcOrd="1" destOrd="0" presId="urn:microsoft.com/office/officeart/2005/8/layout/hierarchy2"/>
    <dgm:cxn modelId="{664C444A-1355-4D3C-82DC-D5804DDD991E}" type="presOf" srcId="{949292E5-5D9F-4BED-BBD5-D5D43417B63B}" destId="{27E9DFBA-38D9-4890-81CD-E6DD6F1BD76C}" srcOrd="0" destOrd="0" presId="urn:microsoft.com/office/officeart/2005/8/layout/hierarchy2"/>
    <dgm:cxn modelId="{392CEF4A-F13C-4B68-AC7D-8BFF55FE916B}" type="presOf" srcId="{B70532A7-D3DA-4B84-B3F6-1A2B4861FC82}" destId="{5B061652-2171-4D39-8BCD-A835674795F1}" srcOrd="0" destOrd="0" presId="urn:microsoft.com/office/officeart/2005/8/layout/hierarchy2"/>
    <dgm:cxn modelId="{7108FCDC-49CD-48B3-B8CE-172490692D94}" type="presOf" srcId="{191770CA-EAB0-484A-8FFB-8F7DA062CE62}" destId="{250F3298-E4AA-4904-A12B-AAC232EBAA5C}" srcOrd="0" destOrd="0" presId="urn:microsoft.com/office/officeart/2005/8/layout/hierarchy2"/>
    <dgm:cxn modelId="{9A123098-83B9-4663-B13B-B03C83AF158A}" type="presOf" srcId="{38E3F61A-3AE0-4155-B92C-9E8FDC31F5E1}" destId="{58F4492D-8348-40AC-AEC6-55C7C3535C7C}" srcOrd="0" destOrd="0" presId="urn:microsoft.com/office/officeart/2005/8/layout/hierarchy2"/>
    <dgm:cxn modelId="{A2E75BBB-69F4-4247-A99D-E2B759D49285}" type="presOf" srcId="{432DCC30-3D30-4766-AE5A-DDA1E8E1C694}" destId="{D7C91FB9-804C-419F-A840-60C1222CFEF0}" srcOrd="1" destOrd="0" presId="urn:microsoft.com/office/officeart/2005/8/layout/hierarchy2"/>
    <dgm:cxn modelId="{E14F86C5-5AE8-4E15-A534-A043367C183E}" type="presOf" srcId="{3B05B665-67A3-49B9-8B39-9C1EE857274C}" destId="{751A64B2-AA1B-4610-90F2-2585F0A6A46F}" srcOrd="0" destOrd="0" presId="urn:microsoft.com/office/officeart/2005/8/layout/hierarchy2"/>
    <dgm:cxn modelId="{1506B33C-8F13-454F-A8B9-BBF7C481F82D}" type="presOf" srcId="{0969A4AF-FC06-4FD3-8A4B-F1026C3F433B}" destId="{37DFA971-3BDD-4614-B3F4-FCCCA928E801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399E2AD-20AE-4FA8-8830-094DC1086B55}" type="presOf" srcId="{003EA6EE-58E5-40BF-9EA2-140291096720}" destId="{CD21181F-0FF4-4082-92C6-4A9B73A74EDB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804E8910-A080-4747-9538-AD55926DCB20}" type="presOf" srcId="{B134233E-B436-4370-8867-923B23EB229F}" destId="{2CE1C545-78E0-47B5-8C72-53A9EE24CD60}" srcOrd="0" destOrd="0" presId="urn:microsoft.com/office/officeart/2005/8/layout/hierarchy2"/>
    <dgm:cxn modelId="{B2A57A1A-AADF-4A7A-9E65-C3D24EBCCA7B}" type="presOf" srcId="{BE7A866F-FCC5-436D-A2E0-A8A6DF76F8EB}" destId="{4E231741-F076-452D-97E4-5E3BC1C34C63}" srcOrd="1" destOrd="0" presId="urn:microsoft.com/office/officeart/2005/8/layout/hierarchy2"/>
    <dgm:cxn modelId="{F1809DA9-2B51-403D-8D4C-069C0C3A75B2}" type="presOf" srcId="{FEDD39BA-6E39-47D0-8586-07F39CC8648A}" destId="{031D1B23-0E26-4678-BE6A-437811C2DF66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987B1504-E19F-48A7-AB93-0C8FCC1E2ABA}" type="presOf" srcId="{B2BE598A-CF53-4EAD-958F-AC3942F42736}" destId="{500CC38C-370D-4E38-962F-8E689C001DB3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D8FE8BCA-F7F4-45D9-BE72-12E6E9418E8F}" type="presOf" srcId="{0143ECBF-D013-4B67-835C-463B22DE9D12}" destId="{15AA3F71-DF63-44F2-A3BA-35AE6A6DBF7D}" srcOrd="0" destOrd="0" presId="urn:microsoft.com/office/officeart/2005/8/layout/hierarchy2"/>
    <dgm:cxn modelId="{9739F3A5-B242-448C-AB86-9F82163611DE}" type="presOf" srcId="{BE7A866F-FCC5-436D-A2E0-A8A6DF76F8EB}" destId="{DF8ACA11-A784-4636-BE9F-ADD52C706CBC}" srcOrd="0" destOrd="0" presId="urn:microsoft.com/office/officeart/2005/8/layout/hierarchy2"/>
    <dgm:cxn modelId="{773C9FF1-644A-4CE4-8256-F2242C9FBF70}" type="presOf" srcId="{B2BE598A-CF53-4EAD-958F-AC3942F42736}" destId="{85D74912-EC50-4B9F-B5C0-FAED0F6C91EF}" srcOrd="1" destOrd="0" presId="urn:microsoft.com/office/officeart/2005/8/layout/hierarchy2"/>
    <dgm:cxn modelId="{94F2FF81-E674-4D7A-8D59-E9577AC3006F}" type="presOf" srcId="{75F56602-1F81-43B8-8FF4-6B603C2B9FA0}" destId="{2BD46A2F-C42F-406A-9A1B-2C52C3E69199}" srcOrd="0" destOrd="0" presId="urn:microsoft.com/office/officeart/2005/8/layout/hierarchy2"/>
    <dgm:cxn modelId="{AEFF97DA-379B-45B6-BB40-A78CF4B04CD3}" type="presOf" srcId="{432DCC30-3D30-4766-AE5A-DDA1E8E1C694}" destId="{22C8D88C-9200-449A-95CA-C6C951FF9EFA}" srcOrd="0" destOrd="0" presId="urn:microsoft.com/office/officeart/2005/8/layout/hierarchy2"/>
    <dgm:cxn modelId="{3322F9AB-DBE1-4872-84E7-9B219AFE0F3A}" type="presOf" srcId="{FEDD39BA-6E39-47D0-8586-07F39CC8648A}" destId="{4D73C71E-89F8-46D7-ABCD-94CC477E1629}" srcOrd="0" destOrd="0" presId="urn:microsoft.com/office/officeart/2005/8/layout/hierarchy2"/>
    <dgm:cxn modelId="{4EE17AA8-C153-48B4-91B6-446FAF689D4D}" type="presOf" srcId="{2AD198EF-5E35-4DCE-8157-F6F2E2783276}" destId="{88EDACE5-21AE-4482-B8C7-116CF3A27E99}" srcOrd="0" destOrd="0" presId="urn:microsoft.com/office/officeart/2005/8/layout/hierarchy2"/>
    <dgm:cxn modelId="{4508DADF-E097-454F-8DEC-3C2E2892C996}" type="presOf" srcId="{2AA71D22-D60D-4322-B69D-1EBB711EFDD8}" destId="{2370C263-D04C-4203-963B-8F5DE028DD68}" srcOrd="0" destOrd="0" presId="urn:microsoft.com/office/officeart/2005/8/layout/hierarchy2"/>
    <dgm:cxn modelId="{E9699E09-135B-4B68-8F64-746C21F1D93E}" type="presOf" srcId="{A09C861D-2DAD-4964-84B8-895DB96D41E1}" destId="{11F686DE-25FA-4C6B-B5BD-0426FD435EBF}" srcOrd="0" destOrd="0" presId="urn:microsoft.com/office/officeart/2005/8/layout/hierarchy2"/>
    <dgm:cxn modelId="{1222FA5B-F1BB-4665-9142-56DF92AF6C60}" type="presParOf" srcId="{2BD46A2F-C42F-406A-9A1B-2C52C3E69199}" destId="{64CF4588-342D-431F-BAAB-0FED7C7B9B22}" srcOrd="0" destOrd="0" presId="urn:microsoft.com/office/officeart/2005/8/layout/hierarchy2"/>
    <dgm:cxn modelId="{AB5EEA53-0635-42B1-A501-D306DAECFD45}" type="presParOf" srcId="{64CF4588-342D-431F-BAAB-0FED7C7B9B22}" destId="{751A64B2-AA1B-4610-90F2-2585F0A6A46F}" srcOrd="0" destOrd="0" presId="urn:microsoft.com/office/officeart/2005/8/layout/hierarchy2"/>
    <dgm:cxn modelId="{3D4CA392-FB1E-456F-8D3B-26F9A3D22A05}" type="presParOf" srcId="{64CF4588-342D-431F-BAAB-0FED7C7B9B22}" destId="{8F76A44D-3E95-4BEE-A6A2-B19DE39C4CC8}" srcOrd="1" destOrd="0" presId="urn:microsoft.com/office/officeart/2005/8/layout/hierarchy2"/>
    <dgm:cxn modelId="{DC6E4DB3-14AC-4655-8A28-D6D1D8A60C68}" type="presParOf" srcId="{8F76A44D-3E95-4BEE-A6A2-B19DE39C4CC8}" destId="{27E9DFBA-38D9-4890-81CD-E6DD6F1BD76C}" srcOrd="0" destOrd="0" presId="urn:microsoft.com/office/officeart/2005/8/layout/hierarchy2"/>
    <dgm:cxn modelId="{1687D03F-A486-458B-9AF2-ECC111679AF4}" type="presParOf" srcId="{27E9DFBA-38D9-4890-81CD-E6DD6F1BD76C}" destId="{CBB3C906-6C8E-43D0-A349-5CBA1BD5A1B2}" srcOrd="0" destOrd="0" presId="urn:microsoft.com/office/officeart/2005/8/layout/hierarchy2"/>
    <dgm:cxn modelId="{0B26E9F8-4566-4FF7-8CA8-81D61554195F}" type="presParOf" srcId="{8F76A44D-3E95-4BEE-A6A2-B19DE39C4CC8}" destId="{16C6700E-9EBB-48A6-AFAB-3DD87471C1C2}" srcOrd="1" destOrd="0" presId="urn:microsoft.com/office/officeart/2005/8/layout/hierarchy2"/>
    <dgm:cxn modelId="{819183F9-78F0-4F59-8F1F-5528CA1E0C89}" type="presParOf" srcId="{16C6700E-9EBB-48A6-AFAB-3DD87471C1C2}" destId="{CD21181F-0FF4-4082-92C6-4A9B73A74EDB}" srcOrd="0" destOrd="0" presId="urn:microsoft.com/office/officeart/2005/8/layout/hierarchy2"/>
    <dgm:cxn modelId="{A1EBE040-B7D0-4A92-A2BB-60806164CB59}" type="presParOf" srcId="{16C6700E-9EBB-48A6-AFAB-3DD87471C1C2}" destId="{F1DFB375-DAC6-4FF8-91DE-BC0637159726}" srcOrd="1" destOrd="0" presId="urn:microsoft.com/office/officeart/2005/8/layout/hierarchy2"/>
    <dgm:cxn modelId="{F31D2C8D-D514-4E4E-AF17-0CBDDFB6F05D}" type="presParOf" srcId="{F1DFB375-DAC6-4FF8-91DE-BC0637159726}" destId="{22C8D88C-9200-449A-95CA-C6C951FF9EFA}" srcOrd="0" destOrd="0" presId="urn:microsoft.com/office/officeart/2005/8/layout/hierarchy2"/>
    <dgm:cxn modelId="{676D5E81-A117-4357-AF82-8EDACBCBE292}" type="presParOf" srcId="{22C8D88C-9200-449A-95CA-C6C951FF9EFA}" destId="{D7C91FB9-804C-419F-A840-60C1222CFEF0}" srcOrd="0" destOrd="0" presId="urn:microsoft.com/office/officeart/2005/8/layout/hierarchy2"/>
    <dgm:cxn modelId="{8031A3D0-0616-44FB-BC37-4B4DD23CA695}" type="presParOf" srcId="{F1DFB375-DAC6-4FF8-91DE-BC0637159726}" destId="{6F13C50F-5A4A-42FF-8D18-6257C655505C}" srcOrd="1" destOrd="0" presId="urn:microsoft.com/office/officeart/2005/8/layout/hierarchy2"/>
    <dgm:cxn modelId="{442F1C2C-77D9-4FE8-B242-D5D1B98946BF}" type="presParOf" srcId="{6F13C50F-5A4A-42FF-8D18-6257C655505C}" destId="{15AA3F71-DF63-44F2-A3BA-35AE6A6DBF7D}" srcOrd="0" destOrd="0" presId="urn:microsoft.com/office/officeart/2005/8/layout/hierarchy2"/>
    <dgm:cxn modelId="{4BA5CFB3-F05C-40A3-9493-3F30A37C7CE0}" type="presParOf" srcId="{6F13C50F-5A4A-42FF-8D18-6257C655505C}" destId="{230A0D65-0855-402C-9DCF-6B08869A5139}" srcOrd="1" destOrd="0" presId="urn:microsoft.com/office/officeart/2005/8/layout/hierarchy2"/>
    <dgm:cxn modelId="{B258CC9A-432B-4163-BF11-2045BD235440}" type="presParOf" srcId="{F1DFB375-DAC6-4FF8-91DE-BC0637159726}" destId="{DF8ACA11-A784-4636-BE9F-ADD52C706CBC}" srcOrd="2" destOrd="0" presId="urn:microsoft.com/office/officeart/2005/8/layout/hierarchy2"/>
    <dgm:cxn modelId="{7E848870-4BB8-4302-9711-F1CC6E7174BB}" type="presParOf" srcId="{DF8ACA11-A784-4636-BE9F-ADD52C706CBC}" destId="{4E231741-F076-452D-97E4-5E3BC1C34C63}" srcOrd="0" destOrd="0" presId="urn:microsoft.com/office/officeart/2005/8/layout/hierarchy2"/>
    <dgm:cxn modelId="{C323955E-2FC6-4FF7-88FB-1D02730CC626}" type="presParOf" srcId="{F1DFB375-DAC6-4FF8-91DE-BC0637159726}" destId="{9101B551-1B1D-4A77-A019-BBEE43D3A318}" srcOrd="3" destOrd="0" presId="urn:microsoft.com/office/officeart/2005/8/layout/hierarchy2"/>
    <dgm:cxn modelId="{699196DD-4997-4705-BBAD-0608F521E4E0}" type="presParOf" srcId="{9101B551-1B1D-4A77-A019-BBEE43D3A318}" destId="{2CE1C545-78E0-47B5-8C72-53A9EE24CD60}" srcOrd="0" destOrd="0" presId="urn:microsoft.com/office/officeart/2005/8/layout/hierarchy2"/>
    <dgm:cxn modelId="{D3CE4D49-3B88-498A-9583-1EE77463EBBC}" type="presParOf" srcId="{9101B551-1B1D-4A77-A019-BBEE43D3A318}" destId="{F811D60C-AF2A-4807-93C3-7732DE610F21}" srcOrd="1" destOrd="0" presId="urn:microsoft.com/office/officeart/2005/8/layout/hierarchy2"/>
    <dgm:cxn modelId="{08ECBD3E-5FE2-46AE-8787-8E3DF0CD5D21}" type="presParOf" srcId="{8F76A44D-3E95-4BEE-A6A2-B19DE39C4CC8}" destId="{37DFA971-3BDD-4614-B3F4-FCCCA928E801}" srcOrd="2" destOrd="0" presId="urn:microsoft.com/office/officeart/2005/8/layout/hierarchy2"/>
    <dgm:cxn modelId="{42689DC9-C479-4F12-AD50-B2C863E21266}" type="presParOf" srcId="{37DFA971-3BDD-4614-B3F4-FCCCA928E801}" destId="{2ED7A92A-530E-424D-81D7-0ABA1FBF8E80}" srcOrd="0" destOrd="0" presId="urn:microsoft.com/office/officeart/2005/8/layout/hierarchy2"/>
    <dgm:cxn modelId="{17FC4D70-D5A0-423F-94DB-51C4DA371380}" type="presParOf" srcId="{8F76A44D-3E95-4BEE-A6A2-B19DE39C4CC8}" destId="{E5225CE1-2F09-4369-9607-0D669EBA8068}" srcOrd="3" destOrd="0" presId="urn:microsoft.com/office/officeart/2005/8/layout/hierarchy2"/>
    <dgm:cxn modelId="{0D3B4381-2E16-4D54-BD26-F25EF671C935}" type="presParOf" srcId="{E5225CE1-2F09-4369-9607-0D669EBA8068}" destId="{250F3298-E4AA-4904-A12B-AAC232EBAA5C}" srcOrd="0" destOrd="0" presId="urn:microsoft.com/office/officeart/2005/8/layout/hierarchy2"/>
    <dgm:cxn modelId="{5AEB8964-7E7C-4558-9685-F6C5B832D8C0}" type="presParOf" srcId="{E5225CE1-2F09-4369-9607-0D669EBA8068}" destId="{BFED8BB7-D33D-472F-9935-70CC83B2F037}" srcOrd="1" destOrd="0" presId="urn:microsoft.com/office/officeart/2005/8/layout/hierarchy2"/>
    <dgm:cxn modelId="{BBF624A1-D66F-43F7-AC35-1AFB034CEDF5}" type="presParOf" srcId="{BFED8BB7-D33D-472F-9935-70CC83B2F037}" destId="{500CC38C-370D-4E38-962F-8E689C001DB3}" srcOrd="0" destOrd="0" presId="urn:microsoft.com/office/officeart/2005/8/layout/hierarchy2"/>
    <dgm:cxn modelId="{5BB1B63E-32AC-494D-A52E-76915AA8B5CC}" type="presParOf" srcId="{500CC38C-370D-4E38-962F-8E689C001DB3}" destId="{85D74912-EC50-4B9F-B5C0-FAED0F6C91EF}" srcOrd="0" destOrd="0" presId="urn:microsoft.com/office/officeart/2005/8/layout/hierarchy2"/>
    <dgm:cxn modelId="{0ABBA89C-A9B3-48F9-8AF2-08372A71B49E}" type="presParOf" srcId="{BFED8BB7-D33D-472F-9935-70CC83B2F037}" destId="{00CEF6A7-71FB-4F30-8D68-E51F32B89E83}" srcOrd="1" destOrd="0" presId="urn:microsoft.com/office/officeart/2005/8/layout/hierarchy2"/>
    <dgm:cxn modelId="{D1011323-71C8-4EF3-A4A9-298E68BD5AD1}" type="presParOf" srcId="{00CEF6A7-71FB-4F30-8D68-E51F32B89E83}" destId="{88EDACE5-21AE-4482-B8C7-116CF3A27E99}" srcOrd="0" destOrd="0" presId="urn:microsoft.com/office/officeart/2005/8/layout/hierarchy2"/>
    <dgm:cxn modelId="{1DADDD96-917D-4193-AD3B-B8526849B764}" type="presParOf" srcId="{00CEF6A7-71FB-4F30-8D68-E51F32B89E83}" destId="{80B51281-666C-4AB5-84E9-437113A56E9E}" srcOrd="1" destOrd="0" presId="urn:microsoft.com/office/officeart/2005/8/layout/hierarchy2"/>
    <dgm:cxn modelId="{574D8E7B-B7AD-4369-908C-E90D4F7313C3}" type="presParOf" srcId="{BFED8BB7-D33D-472F-9935-70CC83B2F037}" destId="{5B061652-2171-4D39-8BCD-A835674795F1}" srcOrd="2" destOrd="0" presId="urn:microsoft.com/office/officeart/2005/8/layout/hierarchy2"/>
    <dgm:cxn modelId="{3BCC5753-DACA-437B-AF81-3EFCFF8D3067}" type="presParOf" srcId="{5B061652-2171-4D39-8BCD-A835674795F1}" destId="{5B52B8B1-5A7E-47DC-BFAF-F4C44426EF47}" srcOrd="0" destOrd="0" presId="urn:microsoft.com/office/officeart/2005/8/layout/hierarchy2"/>
    <dgm:cxn modelId="{5E175466-E50F-49D3-AD71-EF758161A093}" type="presParOf" srcId="{BFED8BB7-D33D-472F-9935-70CC83B2F037}" destId="{9501ABE0-7D23-49A4-8799-651C2C2C8E56}" srcOrd="3" destOrd="0" presId="urn:microsoft.com/office/officeart/2005/8/layout/hierarchy2"/>
    <dgm:cxn modelId="{32D199D9-1ACF-4CAC-A5A1-873BD2A99AB3}" type="presParOf" srcId="{9501ABE0-7D23-49A4-8799-651C2C2C8E56}" destId="{11F686DE-25FA-4C6B-B5BD-0426FD435EBF}" srcOrd="0" destOrd="0" presId="urn:microsoft.com/office/officeart/2005/8/layout/hierarchy2"/>
    <dgm:cxn modelId="{183BCD14-29A7-416A-AD8B-2023EF6B387A}" type="presParOf" srcId="{9501ABE0-7D23-49A4-8799-651C2C2C8E56}" destId="{32D9AA0C-B29A-4CDD-BC13-44F570C7D123}" srcOrd="1" destOrd="0" presId="urn:microsoft.com/office/officeart/2005/8/layout/hierarchy2"/>
    <dgm:cxn modelId="{8CB5DD50-332B-45F9-9337-05B7A7269E01}" type="presParOf" srcId="{BFED8BB7-D33D-472F-9935-70CC83B2F037}" destId="{4D73C71E-89F8-46D7-ABCD-94CC477E1629}" srcOrd="4" destOrd="0" presId="urn:microsoft.com/office/officeart/2005/8/layout/hierarchy2"/>
    <dgm:cxn modelId="{7D4A27C2-B2F6-4A5F-9379-558F6F218E2D}" type="presParOf" srcId="{4D73C71E-89F8-46D7-ABCD-94CC477E1629}" destId="{031D1B23-0E26-4678-BE6A-437811C2DF66}" srcOrd="0" destOrd="0" presId="urn:microsoft.com/office/officeart/2005/8/layout/hierarchy2"/>
    <dgm:cxn modelId="{73393D21-0D81-40AE-9F58-AE46B76F1B42}" type="presParOf" srcId="{BFED8BB7-D33D-472F-9935-70CC83B2F037}" destId="{54A643DF-6179-4C93-8A7A-0DD209DD08D7}" srcOrd="5" destOrd="0" presId="urn:microsoft.com/office/officeart/2005/8/layout/hierarchy2"/>
    <dgm:cxn modelId="{ACEC8988-71EF-49FC-9D2F-8A3FC815D04A}" type="presParOf" srcId="{54A643DF-6179-4C93-8A7A-0DD209DD08D7}" destId="{2370C263-D04C-4203-963B-8F5DE028DD68}" srcOrd="0" destOrd="0" presId="urn:microsoft.com/office/officeart/2005/8/layout/hierarchy2"/>
    <dgm:cxn modelId="{6EC9E4B0-97A5-4D27-BB14-C2068AED12D6}" type="presParOf" srcId="{54A643DF-6179-4C93-8A7A-0DD209DD08D7}" destId="{026ADC69-F3F6-473F-9715-C26D88688F3B}" srcOrd="1" destOrd="0" presId="urn:microsoft.com/office/officeart/2005/8/layout/hierarchy2"/>
    <dgm:cxn modelId="{CF24A0FE-C6AB-4E16-B5CB-5C334282A4E6}" type="presParOf" srcId="{BFED8BB7-D33D-472F-9935-70CC83B2F037}" destId="{58F4492D-8348-40AC-AEC6-55C7C3535C7C}" srcOrd="6" destOrd="0" presId="urn:microsoft.com/office/officeart/2005/8/layout/hierarchy2"/>
    <dgm:cxn modelId="{96A46ED6-E0FE-4F6E-B96A-6A560EA4185F}" type="presParOf" srcId="{58F4492D-8348-40AC-AEC6-55C7C3535C7C}" destId="{9B1C92DF-85F9-4E10-9A54-D70B27BED890}" srcOrd="0" destOrd="0" presId="urn:microsoft.com/office/officeart/2005/8/layout/hierarchy2"/>
    <dgm:cxn modelId="{E8E5C1B8-28AE-4745-A1AD-900FB8781747}" type="presParOf" srcId="{BFED8BB7-D33D-472F-9935-70CC83B2F037}" destId="{2CDA1DCB-B9F9-4A50-988C-DD08A9CE3EC9}" srcOrd="7" destOrd="0" presId="urn:microsoft.com/office/officeart/2005/8/layout/hierarchy2"/>
    <dgm:cxn modelId="{1BF70A21-8AE6-445C-866A-74C6764800B9}" type="presParOf" srcId="{2CDA1DCB-B9F9-4A50-988C-DD08A9CE3EC9}" destId="{3E4CFFF9-FD55-47C7-9E6D-F0C6A9412ADB}" srcOrd="0" destOrd="0" presId="urn:microsoft.com/office/officeart/2005/8/layout/hierarchy2"/>
    <dgm:cxn modelId="{9113E14E-E628-4AC0-8CAA-B5A4D5EBF914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 smtClean="0"/>
            <a:t>my-project</a:t>
          </a:r>
          <a:endParaRPr lang="en-US" dirty="0"/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 smtClean="0"/>
            <a:t>docs</a:t>
          </a:r>
          <a:endParaRPr lang="en-US" dirty="0"/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 smtClean="0"/>
            <a:t>manual.docx</a:t>
          </a:r>
          <a:endParaRPr lang="en-US" dirty="0"/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 smtClean="0"/>
            <a:t>user_docs.docx</a:t>
          </a:r>
          <a:endParaRPr lang="en-US" dirty="0"/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 smtClean="0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 smtClean="0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 smtClean="0"/>
            <a:t>module1.rkt</a:t>
          </a:r>
          <a:endParaRPr lang="en-US" dirty="0"/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 smtClean="0"/>
            <a:t>module2.rkt</a:t>
          </a:r>
          <a:endParaRPr lang="en-US" dirty="0"/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 smtClean="0"/>
            <a:t>module3.rkt</a:t>
          </a:r>
          <a:endParaRPr lang="en-US" dirty="0"/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B3C906-6C8E-43D0-A349-5CBA1BD5A1B2}" type="pres">
      <dgm:prSet presAssocID="{949292E5-5D9F-4BED-BBD5-D5D43417B63B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D7C91FB9-804C-419F-A840-60C1222CFEF0}" type="pres">
      <dgm:prSet presAssocID="{432DCC30-3D30-4766-AE5A-DDA1E8E1C69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4E231741-F076-452D-97E4-5E3BC1C34C63}" type="pres">
      <dgm:prSet presAssocID="{BE7A866F-FCC5-436D-A2E0-A8A6DF76F8EB}" presName="connTx" presStyleLbl="parChTrans1D3" presStyleIdx="1" presStyleCnt="6"/>
      <dgm:spPr/>
      <dgm:t>
        <a:bodyPr/>
        <a:lstStyle/>
        <a:p>
          <a:endParaRPr lang="en-US"/>
        </a:p>
      </dgm:t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ED7A92A-530E-424D-81D7-0ABA1FBF8E80}" type="pres">
      <dgm:prSet presAssocID="{0969A4AF-FC06-4FD3-8A4B-F1026C3F433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85D74912-EC50-4B9F-B5C0-FAED0F6C91EF}" type="pres">
      <dgm:prSet presAssocID="{B2BE598A-CF53-4EAD-958F-AC3942F42736}" presName="connTx" presStyleLbl="parChTrans1D3" presStyleIdx="2" presStyleCnt="6"/>
      <dgm:spPr/>
      <dgm:t>
        <a:bodyPr/>
        <a:lstStyle/>
        <a:p>
          <a:endParaRPr lang="en-US"/>
        </a:p>
      </dgm:t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5B52B8B1-5A7E-47DC-BFAF-F4C44426EF47}" type="pres">
      <dgm:prSet presAssocID="{B70532A7-D3DA-4B84-B3F6-1A2B4861FC82}" presName="connTx" presStyleLbl="parChTrans1D3" presStyleIdx="3" presStyleCnt="6"/>
      <dgm:spPr/>
      <dgm:t>
        <a:bodyPr/>
        <a:lstStyle/>
        <a:p>
          <a:endParaRPr lang="en-US"/>
        </a:p>
      </dgm:t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31D1B23-0E26-4678-BE6A-437811C2DF66}" type="pres">
      <dgm:prSet presAssocID="{FEDD39BA-6E39-47D0-8586-07F39CC8648A}" presName="connTx" presStyleLbl="parChTrans1D3" presStyleIdx="4" presStyleCnt="6"/>
      <dgm:spPr/>
      <dgm:t>
        <a:bodyPr/>
        <a:lstStyle/>
        <a:p>
          <a:endParaRPr lang="en-US"/>
        </a:p>
      </dgm:t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B1C92DF-85F9-4E10-9A54-D70B27BED890}" type="pres">
      <dgm:prSet presAssocID="{38E3F61A-3AE0-4155-B92C-9E8FDC31F5E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87974A78-E81A-4299-AA07-AE7C84A8D68A}" type="presOf" srcId="{993E109E-C8C8-46D8-B666-173B14BC2FD7}" destId="{3E4CFFF9-FD55-47C7-9E6D-F0C6A9412ADB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326AA3B8-811C-41D9-B8B4-63D2B4687905}" type="presOf" srcId="{B2BE598A-CF53-4EAD-958F-AC3942F42736}" destId="{500CC38C-370D-4E38-962F-8E689C001DB3}" srcOrd="0" destOrd="0" presId="urn:microsoft.com/office/officeart/2005/8/layout/hierarchy2"/>
    <dgm:cxn modelId="{8D7A643F-C156-45E4-9728-034C634586DC}" type="presOf" srcId="{0143ECBF-D013-4B67-835C-463B22DE9D12}" destId="{15AA3F71-DF63-44F2-A3BA-35AE6A6DBF7D}" srcOrd="0" destOrd="0" presId="urn:microsoft.com/office/officeart/2005/8/layout/hierarchy2"/>
    <dgm:cxn modelId="{06CCB069-282F-4153-9A7F-281268CF336B}" type="presOf" srcId="{FEDD39BA-6E39-47D0-8586-07F39CC8648A}" destId="{031D1B23-0E26-4678-BE6A-437811C2DF66}" srcOrd="1" destOrd="0" presId="urn:microsoft.com/office/officeart/2005/8/layout/hierarchy2"/>
    <dgm:cxn modelId="{BD0B9463-FA10-47C1-9FB1-AB8879A23F16}" type="presOf" srcId="{949292E5-5D9F-4BED-BBD5-D5D43417B63B}" destId="{CBB3C906-6C8E-43D0-A349-5CBA1BD5A1B2}" srcOrd="1" destOrd="0" presId="urn:microsoft.com/office/officeart/2005/8/layout/hierarchy2"/>
    <dgm:cxn modelId="{83AC1AA0-B19C-4D2E-9509-26EF429DC45F}" type="presOf" srcId="{0969A4AF-FC06-4FD3-8A4B-F1026C3F433B}" destId="{2ED7A92A-530E-424D-81D7-0ABA1FBF8E80}" srcOrd="1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A3DC1372-A33E-431E-A27D-19D062E272C9}" type="presOf" srcId="{3B05B665-67A3-49B9-8B39-9C1EE857274C}" destId="{751A64B2-AA1B-4610-90F2-2585F0A6A46F}" srcOrd="0" destOrd="0" presId="urn:microsoft.com/office/officeart/2005/8/layout/hierarchy2"/>
    <dgm:cxn modelId="{6A38A1E0-779B-4529-9454-0284A0A55116}" type="presOf" srcId="{432DCC30-3D30-4766-AE5A-DDA1E8E1C694}" destId="{D7C91FB9-804C-419F-A840-60C1222CFEF0}" srcOrd="1" destOrd="0" presId="urn:microsoft.com/office/officeart/2005/8/layout/hierarchy2"/>
    <dgm:cxn modelId="{8E5EB755-8E43-4F3B-A262-83359C90B1A4}" type="presOf" srcId="{2AD198EF-5E35-4DCE-8157-F6F2E2783276}" destId="{88EDACE5-21AE-4482-B8C7-116CF3A27E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380570F5-0730-47B1-AE73-593FCBC60543}" type="presOf" srcId="{B134233E-B436-4370-8867-923B23EB229F}" destId="{2CE1C545-78E0-47B5-8C72-53A9EE24CD60}" srcOrd="0" destOrd="0" presId="urn:microsoft.com/office/officeart/2005/8/layout/hierarchy2"/>
    <dgm:cxn modelId="{CE60685C-20F3-4924-BF28-55AA2806D851}" type="presOf" srcId="{BE7A866F-FCC5-436D-A2E0-A8A6DF76F8EB}" destId="{DF8ACA11-A784-4636-BE9F-ADD52C706CBC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79EAD37B-ECDC-4B03-8A2C-8DD55B2038CB}" type="presOf" srcId="{003EA6EE-58E5-40BF-9EA2-140291096720}" destId="{CD21181F-0FF4-4082-92C6-4A9B73A74EDB}" srcOrd="0" destOrd="0" presId="urn:microsoft.com/office/officeart/2005/8/layout/hierarchy2"/>
    <dgm:cxn modelId="{7302BE0A-9426-4E4D-A941-C009D01364FA}" type="presOf" srcId="{A09C861D-2DAD-4964-84B8-895DB96D41E1}" destId="{11F686DE-25FA-4C6B-B5BD-0426FD435EBF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551F0E7A-9DC5-4E02-8562-A9CC9B69909F}" type="presOf" srcId="{0969A4AF-FC06-4FD3-8A4B-F1026C3F433B}" destId="{37DFA971-3BDD-4614-B3F4-FCCCA928E801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1BB13B5A-E67B-4078-9C47-B674CC782EDC}" type="presOf" srcId="{B2BE598A-CF53-4EAD-958F-AC3942F42736}" destId="{85D74912-EC50-4B9F-B5C0-FAED0F6C91EF}" srcOrd="1" destOrd="0" presId="urn:microsoft.com/office/officeart/2005/8/layout/hierarchy2"/>
    <dgm:cxn modelId="{A8381E6B-7017-451B-AE8A-534D93BDD2CF}" type="presOf" srcId="{B70532A7-D3DA-4B84-B3F6-1A2B4861FC82}" destId="{5B52B8B1-5A7E-47DC-BFAF-F4C44426EF47}" srcOrd="1" destOrd="0" presId="urn:microsoft.com/office/officeart/2005/8/layout/hierarchy2"/>
    <dgm:cxn modelId="{8070BD90-0E18-4FE9-9FED-73FFF63565C8}" type="presOf" srcId="{432DCC30-3D30-4766-AE5A-DDA1E8E1C694}" destId="{22C8D88C-9200-449A-95CA-C6C951FF9EFA}" srcOrd="0" destOrd="0" presId="urn:microsoft.com/office/officeart/2005/8/layout/hierarchy2"/>
    <dgm:cxn modelId="{4B39A0C6-5901-4D1B-8AA1-954218BC3892}" type="presOf" srcId="{2AA71D22-D60D-4322-B69D-1EBB711EFDD8}" destId="{2370C263-D04C-4203-963B-8F5DE028DD68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C807FFAF-44D5-4E92-AC47-5386BEA13C86}" type="presOf" srcId="{949292E5-5D9F-4BED-BBD5-D5D43417B63B}" destId="{27E9DFBA-38D9-4890-81CD-E6DD6F1BD76C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F2530C-4D9B-4B93-ABBD-10C4200A1537}" type="presOf" srcId="{BE7A866F-FCC5-436D-A2E0-A8A6DF76F8EB}" destId="{4E231741-F076-452D-97E4-5E3BC1C34C63}" srcOrd="1" destOrd="0" presId="urn:microsoft.com/office/officeart/2005/8/layout/hierarchy2"/>
    <dgm:cxn modelId="{9B4D09BA-9B15-45EA-807E-F1F349897C5E}" type="presOf" srcId="{38E3F61A-3AE0-4155-B92C-9E8FDC31F5E1}" destId="{58F4492D-8348-40AC-AEC6-55C7C3535C7C}" srcOrd="0" destOrd="0" presId="urn:microsoft.com/office/officeart/2005/8/layout/hierarchy2"/>
    <dgm:cxn modelId="{E2820889-5B51-4740-9A4B-20BD65D95B92}" type="presOf" srcId="{B70532A7-D3DA-4B84-B3F6-1A2B4861FC82}" destId="{5B061652-2171-4D39-8BCD-A835674795F1}" srcOrd="0" destOrd="0" presId="urn:microsoft.com/office/officeart/2005/8/layout/hierarchy2"/>
    <dgm:cxn modelId="{9F25EC92-EA01-4B62-9382-65B2C88426CB}" type="presOf" srcId="{38E3F61A-3AE0-4155-B92C-9E8FDC31F5E1}" destId="{9B1C92DF-85F9-4E10-9A54-D70B27BED89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1EF571E-AFB1-4538-817C-A9B3DEBF1DF8}" type="presOf" srcId="{FEDD39BA-6E39-47D0-8586-07F39CC8648A}" destId="{4D73C71E-89F8-46D7-ABCD-94CC477E1629}" srcOrd="0" destOrd="0" presId="urn:microsoft.com/office/officeart/2005/8/layout/hierarchy2"/>
    <dgm:cxn modelId="{0C02B470-A703-4A06-B9EC-F19D6BC6438D}" type="presOf" srcId="{191770CA-EAB0-484A-8FFB-8F7DA062CE62}" destId="{250F3298-E4AA-4904-A12B-AAC232EBAA5C}" srcOrd="0" destOrd="0" presId="urn:microsoft.com/office/officeart/2005/8/layout/hierarchy2"/>
    <dgm:cxn modelId="{51B49CDE-0D92-4165-93E4-493FC9E62122}" type="presOf" srcId="{75F56602-1F81-43B8-8FF4-6B603C2B9FA0}" destId="{2BD46A2F-C42F-406A-9A1B-2C52C3E69199}" srcOrd="0" destOrd="0" presId="urn:microsoft.com/office/officeart/2005/8/layout/hierarchy2"/>
    <dgm:cxn modelId="{A7944DAD-3E26-4865-8F61-10536FC5DCE4}" type="presParOf" srcId="{2BD46A2F-C42F-406A-9A1B-2C52C3E69199}" destId="{64CF4588-342D-431F-BAAB-0FED7C7B9B22}" srcOrd="0" destOrd="0" presId="urn:microsoft.com/office/officeart/2005/8/layout/hierarchy2"/>
    <dgm:cxn modelId="{F362AD15-1D5A-42E6-99A4-069412FD3988}" type="presParOf" srcId="{64CF4588-342D-431F-BAAB-0FED7C7B9B22}" destId="{751A64B2-AA1B-4610-90F2-2585F0A6A46F}" srcOrd="0" destOrd="0" presId="urn:microsoft.com/office/officeart/2005/8/layout/hierarchy2"/>
    <dgm:cxn modelId="{F393EB09-869D-4572-B99E-895E5BBFA02B}" type="presParOf" srcId="{64CF4588-342D-431F-BAAB-0FED7C7B9B22}" destId="{8F76A44D-3E95-4BEE-A6A2-B19DE39C4CC8}" srcOrd="1" destOrd="0" presId="urn:microsoft.com/office/officeart/2005/8/layout/hierarchy2"/>
    <dgm:cxn modelId="{A0CB2E21-50AD-40CB-8A6C-FC0FF0D4C5DA}" type="presParOf" srcId="{8F76A44D-3E95-4BEE-A6A2-B19DE39C4CC8}" destId="{27E9DFBA-38D9-4890-81CD-E6DD6F1BD76C}" srcOrd="0" destOrd="0" presId="urn:microsoft.com/office/officeart/2005/8/layout/hierarchy2"/>
    <dgm:cxn modelId="{3060C089-2CB4-476D-A2B5-E30F916BEEB9}" type="presParOf" srcId="{27E9DFBA-38D9-4890-81CD-E6DD6F1BD76C}" destId="{CBB3C906-6C8E-43D0-A349-5CBA1BD5A1B2}" srcOrd="0" destOrd="0" presId="urn:microsoft.com/office/officeart/2005/8/layout/hierarchy2"/>
    <dgm:cxn modelId="{BB6D030B-7C6C-459E-8921-8D2475172E9D}" type="presParOf" srcId="{8F76A44D-3E95-4BEE-A6A2-B19DE39C4CC8}" destId="{16C6700E-9EBB-48A6-AFAB-3DD87471C1C2}" srcOrd="1" destOrd="0" presId="urn:microsoft.com/office/officeart/2005/8/layout/hierarchy2"/>
    <dgm:cxn modelId="{D43AF728-E9B1-43CE-BC71-663184D38973}" type="presParOf" srcId="{16C6700E-9EBB-48A6-AFAB-3DD87471C1C2}" destId="{CD21181F-0FF4-4082-92C6-4A9B73A74EDB}" srcOrd="0" destOrd="0" presId="urn:microsoft.com/office/officeart/2005/8/layout/hierarchy2"/>
    <dgm:cxn modelId="{C271A6D0-4353-4E2F-87CB-599FD1D2615D}" type="presParOf" srcId="{16C6700E-9EBB-48A6-AFAB-3DD87471C1C2}" destId="{F1DFB375-DAC6-4FF8-91DE-BC0637159726}" srcOrd="1" destOrd="0" presId="urn:microsoft.com/office/officeart/2005/8/layout/hierarchy2"/>
    <dgm:cxn modelId="{D24AF99D-EB9D-4880-815C-3EB896FA576A}" type="presParOf" srcId="{F1DFB375-DAC6-4FF8-91DE-BC0637159726}" destId="{22C8D88C-9200-449A-95CA-C6C951FF9EFA}" srcOrd="0" destOrd="0" presId="urn:microsoft.com/office/officeart/2005/8/layout/hierarchy2"/>
    <dgm:cxn modelId="{57733223-FD80-49B7-9C6B-DBC158924B52}" type="presParOf" srcId="{22C8D88C-9200-449A-95CA-C6C951FF9EFA}" destId="{D7C91FB9-804C-419F-A840-60C1222CFEF0}" srcOrd="0" destOrd="0" presId="urn:microsoft.com/office/officeart/2005/8/layout/hierarchy2"/>
    <dgm:cxn modelId="{B7C08326-1D24-4E4C-BD4F-4C3992ED4B01}" type="presParOf" srcId="{F1DFB375-DAC6-4FF8-91DE-BC0637159726}" destId="{6F13C50F-5A4A-42FF-8D18-6257C655505C}" srcOrd="1" destOrd="0" presId="urn:microsoft.com/office/officeart/2005/8/layout/hierarchy2"/>
    <dgm:cxn modelId="{D3645BD9-2A96-4D38-B026-195AD68466DE}" type="presParOf" srcId="{6F13C50F-5A4A-42FF-8D18-6257C655505C}" destId="{15AA3F71-DF63-44F2-A3BA-35AE6A6DBF7D}" srcOrd="0" destOrd="0" presId="urn:microsoft.com/office/officeart/2005/8/layout/hierarchy2"/>
    <dgm:cxn modelId="{45EB77EA-69BD-403C-88B8-0A378381EA5C}" type="presParOf" srcId="{6F13C50F-5A4A-42FF-8D18-6257C655505C}" destId="{230A0D65-0855-402C-9DCF-6B08869A5139}" srcOrd="1" destOrd="0" presId="urn:microsoft.com/office/officeart/2005/8/layout/hierarchy2"/>
    <dgm:cxn modelId="{B39ED161-4C07-4D59-A8B3-F86617C3D706}" type="presParOf" srcId="{F1DFB375-DAC6-4FF8-91DE-BC0637159726}" destId="{DF8ACA11-A784-4636-BE9F-ADD52C706CBC}" srcOrd="2" destOrd="0" presId="urn:microsoft.com/office/officeart/2005/8/layout/hierarchy2"/>
    <dgm:cxn modelId="{D91AE0D4-4BBB-458A-A035-F6B1CB37E7CD}" type="presParOf" srcId="{DF8ACA11-A784-4636-BE9F-ADD52C706CBC}" destId="{4E231741-F076-452D-97E4-5E3BC1C34C63}" srcOrd="0" destOrd="0" presId="urn:microsoft.com/office/officeart/2005/8/layout/hierarchy2"/>
    <dgm:cxn modelId="{7B6A9331-E177-4E8C-BBBF-59261C4DC8F6}" type="presParOf" srcId="{F1DFB375-DAC6-4FF8-91DE-BC0637159726}" destId="{9101B551-1B1D-4A77-A019-BBEE43D3A318}" srcOrd="3" destOrd="0" presId="urn:microsoft.com/office/officeart/2005/8/layout/hierarchy2"/>
    <dgm:cxn modelId="{83E8CC6F-143B-4CF2-A394-F4F2288E7F08}" type="presParOf" srcId="{9101B551-1B1D-4A77-A019-BBEE43D3A318}" destId="{2CE1C545-78E0-47B5-8C72-53A9EE24CD60}" srcOrd="0" destOrd="0" presId="urn:microsoft.com/office/officeart/2005/8/layout/hierarchy2"/>
    <dgm:cxn modelId="{A5B67278-3A8A-4301-AE28-364C95007D2A}" type="presParOf" srcId="{9101B551-1B1D-4A77-A019-BBEE43D3A318}" destId="{F811D60C-AF2A-4807-93C3-7732DE610F21}" srcOrd="1" destOrd="0" presId="urn:microsoft.com/office/officeart/2005/8/layout/hierarchy2"/>
    <dgm:cxn modelId="{2A8273FA-24E7-4AD2-9607-98F88E3AE3E4}" type="presParOf" srcId="{8F76A44D-3E95-4BEE-A6A2-B19DE39C4CC8}" destId="{37DFA971-3BDD-4614-B3F4-FCCCA928E801}" srcOrd="2" destOrd="0" presId="urn:microsoft.com/office/officeart/2005/8/layout/hierarchy2"/>
    <dgm:cxn modelId="{E7727BB1-DB01-4AEE-AB0F-93BBA917678D}" type="presParOf" srcId="{37DFA971-3BDD-4614-B3F4-FCCCA928E801}" destId="{2ED7A92A-530E-424D-81D7-0ABA1FBF8E80}" srcOrd="0" destOrd="0" presId="urn:microsoft.com/office/officeart/2005/8/layout/hierarchy2"/>
    <dgm:cxn modelId="{2D0BCEF1-C4BE-423C-BB1F-AFA4E322BBA9}" type="presParOf" srcId="{8F76A44D-3E95-4BEE-A6A2-B19DE39C4CC8}" destId="{E5225CE1-2F09-4369-9607-0D669EBA8068}" srcOrd="3" destOrd="0" presId="urn:microsoft.com/office/officeart/2005/8/layout/hierarchy2"/>
    <dgm:cxn modelId="{D05CA3C1-8E9B-4C64-B8C4-0504333893C8}" type="presParOf" srcId="{E5225CE1-2F09-4369-9607-0D669EBA8068}" destId="{250F3298-E4AA-4904-A12B-AAC232EBAA5C}" srcOrd="0" destOrd="0" presId="urn:microsoft.com/office/officeart/2005/8/layout/hierarchy2"/>
    <dgm:cxn modelId="{7C7CEAFF-2DF3-40C9-84C2-CCB00607A1A4}" type="presParOf" srcId="{E5225CE1-2F09-4369-9607-0D669EBA8068}" destId="{BFED8BB7-D33D-472F-9935-70CC83B2F037}" srcOrd="1" destOrd="0" presId="urn:microsoft.com/office/officeart/2005/8/layout/hierarchy2"/>
    <dgm:cxn modelId="{4CC5BA2A-55EF-4D0F-AC80-DEC5BD7B72D0}" type="presParOf" srcId="{BFED8BB7-D33D-472F-9935-70CC83B2F037}" destId="{500CC38C-370D-4E38-962F-8E689C001DB3}" srcOrd="0" destOrd="0" presId="urn:microsoft.com/office/officeart/2005/8/layout/hierarchy2"/>
    <dgm:cxn modelId="{3F3FE45F-FECD-40E0-AB9F-C5D024B6895C}" type="presParOf" srcId="{500CC38C-370D-4E38-962F-8E689C001DB3}" destId="{85D74912-EC50-4B9F-B5C0-FAED0F6C91EF}" srcOrd="0" destOrd="0" presId="urn:microsoft.com/office/officeart/2005/8/layout/hierarchy2"/>
    <dgm:cxn modelId="{F41EED33-FD5C-4478-9A1D-36720D72EF3B}" type="presParOf" srcId="{BFED8BB7-D33D-472F-9935-70CC83B2F037}" destId="{00CEF6A7-71FB-4F30-8D68-E51F32B89E83}" srcOrd="1" destOrd="0" presId="urn:microsoft.com/office/officeart/2005/8/layout/hierarchy2"/>
    <dgm:cxn modelId="{1AAE80B5-FF54-42C1-A0FE-20D304E597E1}" type="presParOf" srcId="{00CEF6A7-71FB-4F30-8D68-E51F32B89E83}" destId="{88EDACE5-21AE-4482-B8C7-116CF3A27E99}" srcOrd="0" destOrd="0" presId="urn:microsoft.com/office/officeart/2005/8/layout/hierarchy2"/>
    <dgm:cxn modelId="{B6AF7FD3-67CD-467C-BB76-4D0163EE41C7}" type="presParOf" srcId="{00CEF6A7-71FB-4F30-8D68-E51F32B89E83}" destId="{80B51281-666C-4AB5-84E9-437113A56E9E}" srcOrd="1" destOrd="0" presId="urn:microsoft.com/office/officeart/2005/8/layout/hierarchy2"/>
    <dgm:cxn modelId="{6C0D7497-3B3F-4064-8ED1-CE79EC0BE3EC}" type="presParOf" srcId="{BFED8BB7-D33D-472F-9935-70CC83B2F037}" destId="{5B061652-2171-4D39-8BCD-A835674795F1}" srcOrd="2" destOrd="0" presId="urn:microsoft.com/office/officeart/2005/8/layout/hierarchy2"/>
    <dgm:cxn modelId="{6BE729C1-47C6-4C0B-AD99-6DF4BD6A6E2F}" type="presParOf" srcId="{5B061652-2171-4D39-8BCD-A835674795F1}" destId="{5B52B8B1-5A7E-47DC-BFAF-F4C44426EF47}" srcOrd="0" destOrd="0" presId="urn:microsoft.com/office/officeart/2005/8/layout/hierarchy2"/>
    <dgm:cxn modelId="{A9D195C5-2B88-4776-90F8-38CAE057AF4C}" type="presParOf" srcId="{BFED8BB7-D33D-472F-9935-70CC83B2F037}" destId="{9501ABE0-7D23-49A4-8799-651C2C2C8E56}" srcOrd="3" destOrd="0" presId="urn:microsoft.com/office/officeart/2005/8/layout/hierarchy2"/>
    <dgm:cxn modelId="{1B35B67B-81D0-4629-8D17-56A3480FCB91}" type="presParOf" srcId="{9501ABE0-7D23-49A4-8799-651C2C2C8E56}" destId="{11F686DE-25FA-4C6B-B5BD-0426FD435EBF}" srcOrd="0" destOrd="0" presId="urn:microsoft.com/office/officeart/2005/8/layout/hierarchy2"/>
    <dgm:cxn modelId="{235CB3A9-E2AA-4360-869E-1F905C7867E3}" type="presParOf" srcId="{9501ABE0-7D23-49A4-8799-651C2C2C8E56}" destId="{32D9AA0C-B29A-4CDD-BC13-44F570C7D123}" srcOrd="1" destOrd="0" presId="urn:microsoft.com/office/officeart/2005/8/layout/hierarchy2"/>
    <dgm:cxn modelId="{662D9D6B-180D-43C1-B190-6957BEA29D5B}" type="presParOf" srcId="{BFED8BB7-D33D-472F-9935-70CC83B2F037}" destId="{4D73C71E-89F8-46D7-ABCD-94CC477E1629}" srcOrd="4" destOrd="0" presId="urn:microsoft.com/office/officeart/2005/8/layout/hierarchy2"/>
    <dgm:cxn modelId="{53FBAB40-FC00-44E8-84E2-DFAEE534198E}" type="presParOf" srcId="{4D73C71E-89F8-46D7-ABCD-94CC477E1629}" destId="{031D1B23-0E26-4678-BE6A-437811C2DF66}" srcOrd="0" destOrd="0" presId="urn:microsoft.com/office/officeart/2005/8/layout/hierarchy2"/>
    <dgm:cxn modelId="{CB38A1C0-2DE8-49C6-B976-CBBD675421EE}" type="presParOf" srcId="{BFED8BB7-D33D-472F-9935-70CC83B2F037}" destId="{54A643DF-6179-4C93-8A7A-0DD209DD08D7}" srcOrd="5" destOrd="0" presId="urn:microsoft.com/office/officeart/2005/8/layout/hierarchy2"/>
    <dgm:cxn modelId="{38F73A70-DD31-4226-9457-44E9E0294EA4}" type="presParOf" srcId="{54A643DF-6179-4C93-8A7A-0DD209DD08D7}" destId="{2370C263-D04C-4203-963B-8F5DE028DD68}" srcOrd="0" destOrd="0" presId="urn:microsoft.com/office/officeart/2005/8/layout/hierarchy2"/>
    <dgm:cxn modelId="{C6AD5799-2C75-49CE-A70C-16AF5B1C31A2}" type="presParOf" srcId="{54A643DF-6179-4C93-8A7A-0DD209DD08D7}" destId="{026ADC69-F3F6-473F-9715-C26D88688F3B}" srcOrd="1" destOrd="0" presId="urn:microsoft.com/office/officeart/2005/8/layout/hierarchy2"/>
    <dgm:cxn modelId="{C9BEA168-3152-4A24-9347-EB47FC22175D}" type="presParOf" srcId="{BFED8BB7-D33D-472F-9935-70CC83B2F037}" destId="{58F4492D-8348-40AC-AEC6-55C7C3535C7C}" srcOrd="6" destOrd="0" presId="urn:microsoft.com/office/officeart/2005/8/layout/hierarchy2"/>
    <dgm:cxn modelId="{AD46E3E1-663F-4937-92B0-FBA80C1B04BE}" type="presParOf" srcId="{58F4492D-8348-40AC-AEC6-55C7C3535C7C}" destId="{9B1C92DF-85F9-4E10-9A54-D70B27BED890}" srcOrd="0" destOrd="0" presId="urn:microsoft.com/office/officeart/2005/8/layout/hierarchy2"/>
    <dgm:cxn modelId="{A90C1305-CF44-485C-9A51-18D0778A52DB}" type="presParOf" srcId="{BFED8BB7-D33D-472F-9935-70CC83B2F037}" destId="{2CDA1DCB-B9F9-4A50-988C-DD08A9CE3EC9}" srcOrd="7" destOrd="0" presId="urn:microsoft.com/office/officeart/2005/8/layout/hierarchy2"/>
    <dgm:cxn modelId="{FC3A17B4-6E23-4B65-9E95-67486E6A154B}" type="presParOf" srcId="{2CDA1DCB-B9F9-4A50-988C-DD08A9CE3EC9}" destId="{3E4CFFF9-FD55-47C7-9E6D-F0C6A9412ADB}" srcOrd="0" destOrd="0" presId="urn:microsoft.com/office/officeart/2005/8/layout/hierarchy2"/>
    <dgm:cxn modelId="{1F68895F-FD10-4F1C-A734-E666F00EA7E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my-project</a:t>
          </a:r>
          <a:endParaRPr lang="en-US" sz="600" kern="1200" dirty="0"/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docs</a:t>
          </a:r>
          <a:endParaRPr lang="en-US" sz="600" kern="1200" dirty="0"/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manual.docx</a:t>
          </a:r>
          <a:endParaRPr lang="en-US" sz="600" kern="1200" dirty="0"/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user_docs.docx</a:t>
          </a:r>
          <a:endParaRPr lang="en-US" sz="600" kern="1200" dirty="0"/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module1.rkt</a:t>
          </a:r>
          <a:endParaRPr lang="en-US" sz="600" kern="1200" dirty="0"/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module2.rkt</a:t>
          </a:r>
          <a:endParaRPr lang="en-US" sz="600" kern="1200" dirty="0"/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module3.rkt</a:t>
          </a:r>
          <a:endParaRPr lang="en-US" sz="600" kern="1200" dirty="0"/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my-project</a:t>
          </a:r>
          <a:endParaRPr lang="en-US" sz="500" kern="1200" dirty="0"/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docs</a:t>
          </a:r>
          <a:endParaRPr lang="en-US" sz="500" kern="1200" dirty="0"/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manual.docx</a:t>
          </a:r>
          <a:endParaRPr lang="en-US" sz="500" kern="1200" dirty="0"/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user_docs.docx</a:t>
          </a:r>
          <a:endParaRPr lang="en-US" sz="500" kern="1200" dirty="0"/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module1.rkt</a:t>
          </a:r>
          <a:endParaRPr lang="en-US" sz="500" kern="1200" dirty="0"/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module2.rkt</a:t>
          </a:r>
          <a:endParaRPr lang="en-US" sz="500" kern="1200" dirty="0"/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module3.rkt</a:t>
          </a:r>
          <a:endParaRPr lang="en-US" sz="500" kern="1200" dirty="0"/>
        </a:p>
      </dsp:txBody>
      <dsp:txXfrm>
        <a:off x="1249864" y="2038882"/>
        <a:ext cx="434598" cy="210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my-project</a:t>
          </a:r>
          <a:endParaRPr lang="en-US" sz="500" kern="1200" dirty="0"/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docs</a:t>
          </a:r>
          <a:endParaRPr lang="en-US" sz="500" kern="1200" dirty="0"/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manual.docx</a:t>
          </a:r>
          <a:endParaRPr lang="en-US" sz="500" kern="1200" dirty="0"/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user_docs.docx</a:t>
          </a:r>
          <a:endParaRPr lang="en-US" sz="500" kern="1200" dirty="0"/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module1.rkt</a:t>
          </a:r>
          <a:endParaRPr lang="en-US" sz="500" kern="1200" dirty="0"/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module2.rkt</a:t>
          </a:r>
          <a:endParaRPr lang="en-US" sz="500" kern="1200" dirty="0"/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module3.rkt</a:t>
          </a:r>
          <a:endParaRPr lang="en-US" sz="500" kern="1200" dirty="0"/>
        </a:p>
      </dsp:txBody>
      <dsp:txXfrm>
        <a:off x="1249864" y="2038882"/>
        <a:ext cx="434598" cy="21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C7F8-0593-45B9-BDBA-CA5BA478F912}" type="datetimeFigureOut">
              <a:rPr lang="en-US" smtClean="0"/>
              <a:t>7/6/2014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6643D-07C2-48CE-BB62-E9A8E7585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6643D-07C2-48CE-BB62-E9A8E75859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C1BC-36EB-47E8-BB9B-647AB7805A16}" type="datetime1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0263-1EF5-4972-8584-A05A00AE1F13}" type="datetime1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77A2-36E4-4729-9095-0B30AE4FC8F1}" type="datetime1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4F6F-0C5D-4039-8DE5-19EEF2D994F7}" type="datetime1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E3B8-7C47-4309-9628-295ACFA0AD78}" type="datetime1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C4994-C579-4B55-A40A-1E45AC666322}" type="datetime1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3001D-2543-4500-98A8-1AA62093D4DE}" type="datetime1">
              <a:rPr lang="en-US" smtClean="0"/>
              <a:t>7/6/2014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9BA6-3E26-4A99-8FE0-E9996DEBA7B6}" type="datetime1">
              <a:rPr lang="en-US" smtClean="0"/>
              <a:t>7/6/2014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F89C-2569-4492-ACA3-21246CEB0095}" type="datetime1">
              <a:rPr lang="en-US" smtClean="0"/>
              <a:t>7/6/2014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AF07-FDA4-4400-A20B-046421A023BD}" type="datetime1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3D5F-E484-42DE-8225-5E6B0B8EB35A}" type="datetime1">
              <a:rPr lang="en-US" smtClean="0"/>
              <a:t>7/6/2014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9600-C080-49FA-9DEC-697A73724DC7}" type="datetime1">
              <a:rPr lang="en-US" smtClean="0"/>
              <a:t>7/6/2014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Conflicting Updates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</a:t>
            </a:r>
            <a:r>
              <a:rPr lang="en-US" dirty="0" smtClean="0"/>
              <a:t>5010 Program Design Paradigms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Bootcamp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Lesson 0.6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click on tools and open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wand\Desktop\cs5010\13-2-fall\www\lab01\Images\2013-08-26_1256-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1" y="1600200"/>
            <a:ext cx="7317209" cy="382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allelogram 3"/>
          <p:cNvSpPr/>
          <p:nvPr/>
        </p:nvSpPr>
        <p:spPr>
          <a:xfrm>
            <a:off x="3682526" y="5590488"/>
            <a:ext cx="4121624" cy="1071349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Don't panic!</a:t>
            </a:r>
          </a:p>
          <a:p>
            <a:pPr algn="ctr"/>
            <a:r>
              <a:rPr lang="en-US" sz="2400" dirty="0" smtClean="0"/>
              <a:t>First, look at the file in an editor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52168" y="3834580"/>
            <a:ext cx="5147187" cy="2654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371303" y="3513931"/>
            <a:ext cx="2315497" cy="9144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Here's what we're going to do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 flipH="1" flipV="1">
            <a:off x="5899355" y="3967315"/>
            <a:ext cx="586248" cy="381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558" y="274637"/>
            <a:ext cx="2930242" cy="2946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Here's what the conflicted file looks like (in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C:\Users\wand\Desktop\cs5010\13-2-fall\www\lab01\Images\2013-08-26_1249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7" y="274637"/>
            <a:ext cx="5531371" cy="52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Arrow 3"/>
          <p:cNvSpPr/>
          <p:nvPr/>
        </p:nvSpPr>
        <p:spPr>
          <a:xfrm>
            <a:off x="2811439" y="1801505"/>
            <a:ext cx="2620369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what's on the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811439" y="2470245"/>
            <a:ext cx="3275462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what's on the local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2" y="274637"/>
            <a:ext cx="2586037" cy="25685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Next: edit the file the way you want it</a:t>
            </a:r>
            <a:endParaRPr lang="en-US" dirty="0"/>
          </a:p>
        </p:txBody>
      </p:sp>
      <p:pic>
        <p:nvPicPr>
          <p:cNvPr id="4098" name="Picture 2" descr="C:\Users\wand\Desktop\cs5010\13-2-fall\www\lab01\Images\2013-08-26_1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1065213"/>
            <a:ext cx="5888038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6237027" y="3507380"/>
            <a:ext cx="2620369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more &gt;&gt;&gt;'s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wand\Desktop\cs5010\13-2-fall\www\lab01\Images\2013-08-26_1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74637"/>
            <a:ext cx="7186156" cy="6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Arrow 4"/>
          <p:cNvSpPr/>
          <p:nvPr/>
        </p:nvSpPr>
        <p:spPr>
          <a:xfrm>
            <a:off x="2333767" y="3739392"/>
            <a:ext cx="5095276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the fixed-up file to the commit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2866030" y="4166928"/>
            <a:ext cx="4831307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tell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to continue to the next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881405" y="4981056"/>
            <a:ext cx="4262595" cy="668740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ok! we are ready to sync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4071" y="5868537"/>
            <a:ext cx="2988859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there were more conflicts, we'd have to do this process for each of them.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And we're ready to get back to work</a:t>
            </a:r>
            <a:endParaRPr lang="en-US" dirty="0"/>
          </a:p>
        </p:txBody>
      </p:sp>
      <p:pic>
        <p:nvPicPr>
          <p:cNvPr id="6146" name="Picture 2" descr="C:\Users\wand\Desktop\cs5010\13-2-fall\www\lab01\Images\2013-08-26_12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8765"/>
            <a:ext cx="7439808" cy="4137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83140" y="3759982"/>
            <a:ext cx="2361952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Observe that both commits are now in your history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45092" y="3029803"/>
            <a:ext cx="1186466" cy="1187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Yes, but it shouldn't happen too often.</a:t>
            </a:r>
          </a:p>
          <a:p>
            <a:r>
              <a:rPr lang="en-US" dirty="0" smtClean="0"/>
              <a:t>Your interaction with the shell might look somewhat different.</a:t>
            </a:r>
          </a:p>
          <a:p>
            <a:r>
              <a:rPr lang="en-US" dirty="0" smtClean="0"/>
              <a:t>But the workflow is the same:</a:t>
            </a:r>
          </a:p>
          <a:p>
            <a:pPr lvl="1"/>
            <a:r>
              <a:rPr lang="en-US" dirty="0" smtClean="0"/>
              <a:t>identify the files that are conflicted</a:t>
            </a:r>
          </a:p>
          <a:p>
            <a:pPr lvl="1"/>
            <a:r>
              <a:rPr lang="en-US" dirty="0" smtClean="0"/>
              <a:t>identify and resolve the conflicts in each file</a:t>
            </a:r>
          </a:p>
          <a:p>
            <a:pPr lvl="2"/>
            <a:r>
              <a:rPr lang="en-US" dirty="0" smtClean="0"/>
              <a:t>the conflicted region will be marked with &gt;&gt;&gt;'s.</a:t>
            </a:r>
          </a:p>
          <a:p>
            <a:pPr lvl="2"/>
            <a:r>
              <a:rPr lang="en-US" dirty="0" smtClean="0"/>
              <a:t>Use your favorite text editor for this.</a:t>
            </a:r>
          </a:p>
          <a:p>
            <a:pPr lvl="1"/>
            <a:r>
              <a:rPr lang="en-US" dirty="0" smtClean="0"/>
              <a:t>When you get the file the way you want it, add it to your commit.</a:t>
            </a:r>
          </a:p>
          <a:p>
            <a:pPr lvl="1"/>
            <a:r>
              <a:rPr lang="en-US" dirty="0" smtClean="0"/>
              <a:t>Commit all the fixed-up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 you have learned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happens when you pull changes from an upstream repository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 conflict is</a:t>
            </a:r>
          </a:p>
          <a:p>
            <a:pPr lvl="1"/>
            <a:r>
              <a:rPr lang="en-US" dirty="0" smtClean="0"/>
              <a:t> how to resolve </a:t>
            </a:r>
            <a:r>
              <a:rPr lang="en-US" dirty="0"/>
              <a:t>a simple merge conflict in a text file (including a .</a:t>
            </a:r>
            <a:r>
              <a:rPr lang="en-US" dirty="0" err="1"/>
              <a:t>rkt</a:t>
            </a:r>
            <a:r>
              <a:rPr lang="en-US" dirty="0"/>
              <a:t> file)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explain what happens when you pull changes from an upstream repository</a:t>
            </a:r>
          </a:p>
          <a:p>
            <a:pPr lvl="1"/>
            <a:r>
              <a:rPr lang="en-US" dirty="0" smtClean="0"/>
              <a:t>understand what a conflict is</a:t>
            </a:r>
          </a:p>
          <a:p>
            <a:pPr lvl="1"/>
            <a:r>
              <a:rPr lang="en-US" dirty="0" smtClean="0"/>
              <a:t>resolve a simple merge conflict in a text file (including a .</a:t>
            </a:r>
            <a:r>
              <a:rPr lang="en-US" dirty="0" err="1" smtClean="0"/>
              <a:t>rkt</a:t>
            </a:r>
            <a:r>
              <a:rPr lang="en-US" dirty="0" smtClean="0"/>
              <a:t> file)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Commit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71600" y="19812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340521796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/>
          <p:cNvSpPr/>
          <p:nvPr/>
        </p:nvSpPr>
        <p:spPr>
          <a:xfrm>
            <a:off x="3733800" y="3352800"/>
            <a:ext cx="1078992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3465329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do a “commit”, you record all your local changes into the mini-</a:t>
            </a:r>
            <a:r>
              <a:rPr lang="en-US" dirty="0" err="1"/>
              <a:t>fs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mini-</a:t>
            </a:r>
            <a:r>
              <a:rPr lang="en-US" dirty="0" err="1"/>
              <a:t>fs</a:t>
            </a:r>
            <a:r>
              <a:rPr lang="en-US" dirty="0"/>
              <a:t> is “append-only”.  Nothing is ever over-written there, so everything you ever commit can be recovered.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6111240" y="1417637"/>
            <a:ext cx="2575560" cy="1245755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the basic story from the preceding lesson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with the server (1)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42898236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038600" y="2438417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1" y="38100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end of each work session, you need to save your changes on the server.  This is called a “push”.</a:t>
            </a:r>
          </a:p>
          <a:p>
            <a:endParaRPr lang="en-US" dirty="0"/>
          </a:p>
          <a:p>
            <a:r>
              <a:rPr lang="en-US" dirty="0" smtClean="0"/>
              <a:t>Now all your data is backed up.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can retrieve it, on your machine or some other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 retrieve it (that’s how we collect homework)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1954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your local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server, somewhere on the internet, </a:t>
            </a:r>
            <a:r>
              <a:rPr lang="en-US" dirty="0" err="1" smtClean="0"/>
              <a:t>eg</a:t>
            </a:r>
            <a:r>
              <a:rPr lang="en-US" dirty="0" smtClean="0"/>
              <a:t>. github.com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with the server (2)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090121757"/>
                </p:ext>
              </p:extLst>
            </p:nvPr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flipH="1">
            <a:off x="3733800" y="243841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1" y="381000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retrieve your data from the server, you do a “pull”.  A “pull” takes the data from the server and puts it both in your local mini-</a:t>
            </a:r>
            <a:r>
              <a:rPr lang="en-US" dirty="0" err="1" smtClean="0"/>
              <a:t>fs</a:t>
            </a:r>
            <a:r>
              <a:rPr lang="en-US" dirty="0" smtClean="0"/>
              <a:t> and in your ordinary files.</a:t>
            </a:r>
          </a:p>
          <a:p>
            <a:endParaRPr lang="en-US" dirty="0" smtClean="0"/>
          </a:p>
          <a:p>
            <a:r>
              <a:rPr lang="en-US" dirty="0" smtClean="0"/>
              <a:t>If your local file has changed, </a:t>
            </a:r>
            <a:r>
              <a:rPr lang="en-US" dirty="0" err="1" smtClean="0"/>
              <a:t>git</a:t>
            </a:r>
            <a:r>
              <a:rPr lang="en-US" dirty="0" smtClean="0"/>
              <a:t> will merge the changes if possible.  If it can’t figure out how to the merge, you will get an error message.  </a:t>
            </a:r>
            <a:r>
              <a:rPr lang="en-US" strike="sngStrike" dirty="0" smtClean="0"/>
              <a:t>Dealing with this is beyond the scope of this tutorial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19545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your local machine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server, somewhere on the internet, </a:t>
            </a:r>
            <a:r>
              <a:rPr lang="en-US" dirty="0" err="1" smtClean="0"/>
              <a:t>eg</a:t>
            </a:r>
            <a:r>
              <a:rPr lang="en-US" dirty="0" smtClean="0"/>
              <a:t>. github.com</a:t>
            </a:r>
            <a:endParaRPr lang="en-US" dirty="0"/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00601" y="5415951"/>
            <a:ext cx="4267200" cy="13048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When might you need to merge?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10641" y="1554480"/>
            <a:ext cx="61874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When your partner committed some changes to the server,  which you don't have.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672840" y="438607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2840" y="50170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2840" y="62788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2840" y="564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4"/>
          </p:cNvCxnSpPr>
          <p:nvPr/>
        </p:nvCxnSpPr>
        <p:spPr>
          <a:xfrm flipV="1">
            <a:off x="3855720" y="601370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V="1">
            <a:off x="3855720" y="538276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72840" y="375513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72840" y="312420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15" idx="4"/>
          </p:cNvCxnSpPr>
          <p:nvPr/>
        </p:nvCxnSpPr>
        <p:spPr>
          <a:xfrm flipV="1">
            <a:off x="3855720" y="412089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385572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V="1">
            <a:off x="3855720" y="475183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572000" y="3755136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572000" y="31242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4" idx="7"/>
            <a:endCxn id="24" idx="3"/>
          </p:cNvCxnSpPr>
          <p:nvPr/>
        </p:nvCxnSpPr>
        <p:spPr>
          <a:xfrm flipV="1">
            <a:off x="3985036" y="4067332"/>
            <a:ext cx="640528" cy="37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0"/>
            <a:endCxn id="25" idx="4"/>
          </p:cNvCxnSpPr>
          <p:nvPr/>
        </p:nvCxnSpPr>
        <p:spPr>
          <a:xfrm flipV="1">
            <a:off x="475488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03960" y="3165348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partner's work (on the server)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471161" y="3165348"/>
            <a:ext cx="18440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work (on your local machine)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5433061" y="4439636"/>
            <a:ext cx="1920240" cy="44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last pull</a:t>
            </a:r>
            <a:endParaRPr lang="en-US" sz="2000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4404361" y="4386072"/>
            <a:ext cx="1028700" cy="277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of Syncing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72840" y="438607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2840" y="501700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2840" y="627888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72840" y="5647944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8" idx="4"/>
          </p:cNvCxnSpPr>
          <p:nvPr/>
        </p:nvCxnSpPr>
        <p:spPr>
          <a:xfrm flipV="1">
            <a:off x="3855720" y="6013704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4"/>
          </p:cNvCxnSpPr>
          <p:nvPr/>
        </p:nvCxnSpPr>
        <p:spPr>
          <a:xfrm flipV="1">
            <a:off x="3855720" y="5382768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72840" y="3755136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72840" y="3124200"/>
            <a:ext cx="365760" cy="3657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4" idx="0"/>
            <a:endCxn id="15" idx="4"/>
          </p:cNvCxnSpPr>
          <p:nvPr/>
        </p:nvCxnSpPr>
        <p:spPr>
          <a:xfrm flipV="1">
            <a:off x="3855720" y="4120896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3855720" y="3489960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4" idx="4"/>
          </p:cNvCxnSpPr>
          <p:nvPr/>
        </p:nvCxnSpPr>
        <p:spPr>
          <a:xfrm flipV="1">
            <a:off x="3855720" y="4751832"/>
            <a:ext cx="0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985036" y="3124200"/>
            <a:ext cx="952724" cy="1315436"/>
            <a:chOff x="3985036" y="3124200"/>
            <a:chExt cx="952724" cy="1315436"/>
          </a:xfrm>
        </p:grpSpPr>
        <p:sp>
          <p:nvSpPr>
            <p:cNvPr id="24" name="Oval 23"/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4" idx="7"/>
              <a:endCxn id="24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0"/>
              <a:endCxn id="25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1203960" y="3165348"/>
            <a:ext cx="184404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partner's work (on the server)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471161" y="3165348"/>
            <a:ext cx="184404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Your work (on your local machine)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0520" y="1767840"/>
            <a:ext cx="3505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Your changes are applied to the latest version on the server.  This is called "rebasing"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852160" y="1767840"/>
            <a:ext cx="28346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Combined work now lives on both the server and your local machine.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3985036" y="1808764"/>
            <a:ext cx="952724" cy="1315436"/>
            <a:chOff x="3985036" y="3124200"/>
            <a:chExt cx="952724" cy="1315436"/>
          </a:xfrm>
        </p:grpSpPr>
        <p:sp>
          <p:nvSpPr>
            <p:cNvPr id="32" name="Oval 31"/>
            <p:cNvSpPr/>
            <p:nvPr/>
          </p:nvSpPr>
          <p:spPr>
            <a:xfrm>
              <a:off x="4572000" y="3755136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572000" y="31242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2" idx="3"/>
            </p:cNvCxnSpPr>
            <p:nvPr/>
          </p:nvCxnSpPr>
          <p:spPr>
            <a:xfrm flipV="1">
              <a:off x="3985036" y="4067332"/>
              <a:ext cx="640528" cy="37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0"/>
              <a:endCxn id="33" idx="4"/>
            </p:cNvCxnSpPr>
            <p:nvPr/>
          </p:nvCxnSpPr>
          <p:spPr>
            <a:xfrm flipV="1">
              <a:off x="4754880" y="3489960"/>
              <a:ext cx="0" cy="265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of the time, this works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long as you and your partner are working on separate parts of the file, this works fine.</a:t>
            </a:r>
          </a:p>
          <a:p>
            <a:r>
              <a:rPr lang="en-US" dirty="0" smtClean="0"/>
              <a:t>Both sets of changes get made, and the history on the server stays linear</a:t>
            </a:r>
          </a:p>
          <a:p>
            <a:r>
              <a:rPr lang="en-US" dirty="0" smtClean="0"/>
              <a:t>But what happens if you and your partner commit incompatible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Here's what you'll see</a:t>
            </a:r>
            <a:endParaRPr lang="en-US" dirty="0"/>
          </a:p>
        </p:txBody>
      </p:sp>
      <p:pic>
        <p:nvPicPr>
          <p:cNvPr id="1026" name="Picture 2" descr="C:\Users\wand\Desktop\cs5010\13-2-fall\www\lab01\Images\2013-08-26_12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397875" cy="4669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a2f7412c336d07bd78ef897549e353051dfd"/>
  <p:tag name="ISPRING_RESOURCE_PATHS_HASH_2" val="a8b5d383364ab3f528c257a69b72f3a8cbfd2cb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760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</vt:lpstr>
      <vt:lpstr>Wingdings</vt:lpstr>
      <vt:lpstr>Office Theme</vt:lpstr>
      <vt:lpstr>Dealing with Conflicting Updates in Git</vt:lpstr>
      <vt:lpstr>Learning Objectives</vt:lpstr>
      <vt:lpstr>A Commit</vt:lpstr>
      <vt:lpstr>Synchronizing with the server (1)</vt:lpstr>
      <vt:lpstr>Synchronizing with the server (2)</vt:lpstr>
      <vt:lpstr>Q: When might you need to merge?</vt:lpstr>
      <vt:lpstr>Result of Syncing</vt:lpstr>
      <vt:lpstr>Most of the time, this works well</vt:lpstr>
      <vt:lpstr>Here's what you'll see</vt:lpstr>
      <vt:lpstr>So, click on tools and open a shell</vt:lpstr>
      <vt:lpstr>Here's what the conflicted file looks like (in emacs)</vt:lpstr>
      <vt:lpstr>Next: edit the file the way you want it</vt:lpstr>
      <vt:lpstr>PowerPoint Presentation</vt:lpstr>
      <vt:lpstr>And we're ready to get back to work</vt:lpstr>
      <vt:lpstr>Is this a pain?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Introduction to Git</dc:title>
  <dc:creator>wand</dc:creator>
  <cp:lastModifiedBy>Mitchell Wand</cp:lastModifiedBy>
  <cp:revision>40</cp:revision>
  <dcterms:created xsi:type="dcterms:W3CDTF">2006-08-16T00:00:00Z</dcterms:created>
  <dcterms:modified xsi:type="dcterms:W3CDTF">2014-07-07T02:08:19Z</dcterms:modified>
</cp:coreProperties>
</file>