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288" r:id="rId9"/>
    <p:sldId id="261" r:id="rId10"/>
    <p:sldId id="264" r:id="rId11"/>
    <p:sldId id="297" r:id="rId12"/>
    <p:sldId id="265" r:id="rId13"/>
    <p:sldId id="298" r:id="rId14"/>
    <p:sldId id="296" r:id="rId15"/>
    <p:sldId id="289" r:id="rId16"/>
    <p:sldId id="266" r:id="rId17"/>
    <p:sldId id="267" r:id="rId18"/>
    <p:sldId id="268" r:id="rId19"/>
    <p:sldId id="269" r:id="rId20"/>
    <p:sldId id="279" r:id="rId21"/>
    <p:sldId id="280" r:id="rId22"/>
    <p:sldId id="281" r:id="rId23"/>
    <p:sldId id="299" r:id="rId24"/>
    <p:sldId id="284" r:id="rId25"/>
    <p:sldId id="277" r:id="rId26"/>
    <p:sldId id="273" r:id="rId27"/>
    <p:sldId id="274" r:id="rId28"/>
    <p:sldId id="276" r:id="rId29"/>
    <p:sldId id="278" r:id="rId30"/>
    <p:sldId id="282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howGuides="1">
      <p:cViewPr varScale="1">
        <p:scale>
          <a:sx n="66" d="100"/>
          <a:sy n="66" d="100"/>
        </p:scale>
        <p:origin x="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6809"/>
              </p:ext>
            </p:extLst>
          </p:nvPr>
        </p:nvGraphicFramePr>
        <p:xfrm>
          <a:off x="457200" y="91440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How to write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14400" y="3371151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23876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err="1" smtClean="0"/>
                        <a:t>vble</a:t>
                      </a:r>
                      <a:r>
                        <a:rPr lang="en-US" sz="3200" baseline="0" dirty="0" smtClean="0"/>
                        <a:t>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</a:t>
                      </a:r>
                      <a:r>
                        <a:rPr lang="en-US" sz="3200" dirty="0" err="1" smtClean="0"/>
                        <a:t>vble</a:t>
                      </a:r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10209</TotalTime>
  <Words>1617</Words>
  <Application>Microsoft Office PowerPoint</Application>
  <PresentationFormat>On-screen Show (4:3)</PresentationFormat>
  <Paragraphs>306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110</cp:revision>
  <dcterms:created xsi:type="dcterms:W3CDTF">2013-07-18T17:34:12Z</dcterms:created>
  <dcterms:modified xsi:type="dcterms:W3CDTF">2015-08-05T12:38:58Z</dcterms:modified>
</cp:coreProperties>
</file>