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261" r:id="rId10"/>
    <p:sldId id="264" r:id="rId11"/>
    <p:sldId id="297" r:id="rId12"/>
    <p:sldId id="265" r:id="rId13"/>
    <p:sldId id="301" r:id="rId14"/>
    <p:sldId id="289" r:id="rId15"/>
    <p:sldId id="266" r:id="rId16"/>
    <p:sldId id="267" r:id="rId17"/>
    <p:sldId id="268" r:id="rId18"/>
    <p:sldId id="269" r:id="rId19"/>
    <p:sldId id="279" r:id="rId20"/>
    <p:sldId id="280" r:id="rId21"/>
    <p:sldId id="281" r:id="rId22"/>
    <p:sldId id="299" r:id="rId23"/>
    <p:sldId id="284" r:id="rId24"/>
    <p:sldId id="277" r:id="rId25"/>
    <p:sldId id="273" r:id="rId26"/>
    <p:sldId id="274" r:id="rId27"/>
    <p:sldId id="276" r:id="rId28"/>
    <p:sldId id="278" r:id="rId29"/>
    <p:sldId id="282" r:id="rId30"/>
    <p:sldId id="28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howGuides="1">
      <p:cViewPr varScale="1">
        <p:scale>
          <a:sx n="99" d="100"/>
          <a:sy n="99" d="100"/>
        </p:scale>
        <p:origin x="4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Principles for writing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&lt;value&gt;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General Recursion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10046</TotalTime>
  <Words>1589</Words>
  <Application>Microsoft Office PowerPoint</Application>
  <PresentationFormat>On-screen Show (4:3)</PresentationFormat>
  <Paragraphs>287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120</cp:revision>
  <dcterms:created xsi:type="dcterms:W3CDTF">2013-07-18T17:34:12Z</dcterms:created>
  <dcterms:modified xsi:type="dcterms:W3CDTF">2015-10-20T01:53:03Z</dcterms:modified>
</cp:coreProperties>
</file>