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91" autoAdjust="0"/>
    <p:restoredTop sz="93383" autoAdjust="0"/>
  </p:normalViewPr>
  <p:slideViewPr>
    <p:cSldViewPr>
      <p:cViewPr varScale="1">
        <p:scale>
          <a:sx n="77" d="100"/>
          <a:sy n="77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 smtClean="0"/>
              <a:t>;; STRATEGY: General Recursion</a:t>
            </a:r>
          </a:p>
          <a:p>
            <a:r>
              <a:rPr lang="en-US" dirty="0" smtClean="0"/>
              <a:t>;; </a:t>
            </a:r>
            <a:r>
              <a:rPr lang="en-US" dirty="0" smtClean="0"/>
              <a:t>HALTING MEASURE: </a:t>
            </a:r>
          </a:p>
          <a:p>
            <a:r>
              <a:rPr lang="en-US" dirty="0" smtClean="0"/>
              <a:t>;;   # of nodes in the graph that are NOT in the set 'nodes'.</a:t>
            </a:r>
            <a:endParaRPr lang="en-US" dirty="0" smtClean="0"/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reachables1 : </a:t>
            </a:r>
            <a:r>
              <a:rPr lang="en-US" dirty="0" err="1" smtClean="0"/>
              <a:t>SetOfNode</a:t>
            </a:r>
            <a:r>
              <a:rPr lang="en-US" dirty="0" smtClean="0"/>
              <a:t> </a:t>
            </a:r>
            <a:r>
              <a:rPr lang="en-US" dirty="0" err="1" smtClean="0"/>
              <a:t>SetOfNode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;; GIVEN: two sets of nodes, 'nodes' and 'newest' in a graph</a:t>
            </a:r>
          </a:p>
          <a:p>
            <a:r>
              <a:rPr lang="en-US" dirty="0" smtClean="0"/>
              <a:t>;; </a:t>
            </a:r>
            <a:r>
              <a:rPr lang="en-US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dirty="0" smtClean="0"/>
              <a:t>;;</a:t>
            </a:r>
            <a:r>
              <a:rPr lang="en-US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dirty="0" smtClean="0"/>
              <a:t>;; RETURNS: the set of nodes reachable from 'nodes'.</a:t>
            </a:r>
          </a:p>
          <a:p>
            <a:r>
              <a:rPr lang="en-US" dirty="0" smtClean="0"/>
              <a:t>;; STRATEGY: General Recursion</a:t>
            </a:r>
          </a:p>
          <a:p>
            <a:r>
              <a:rPr lang="en-US" dirty="0"/>
              <a:t>;; HALTING MEASURE: </a:t>
            </a:r>
          </a:p>
          <a:p>
            <a:r>
              <a:rPr lang="en-US" dirty="0"/>
              <a:t>;;   # of nodes in the graph that are NOT in the set 'nodes'.</a:t>
            </a:r>
          </a:p>
          <a:p>
            <a:r>
              <a:rPr lang="en-US" dirty="0" smtClean="0"/>
              <a:t>(</a:t>
            </a:r>
            <a:r>
              <a:rPr lang="en-US" dirty="0" smtClean="0"/>
              <a:t>define (reachables1 nodes newest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(set-minus </a:t>
            </a:r>
          </a:p>
          <a:p>
            <a:r>
              <a:rPr lang="en-US" dirty="0" smtClean="0"/>
              <a:t>                          (all-successors newest graph)</a:t>
            </a:r>
          </a:p>
          <a:p>
            <a:r>
              <a:rPr lang="en-US" dirty="0" smtClean="0"/>
              <a:t>                          nodes)))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[(empty? candidates) nodes]</a:t>
            </a:r>
          </a:p>
          <a:p>
            <a:r>
              <a:rPr lang="en-US" dirty="0" smtClean="0"/>
              <a:t>      [else (reachables1</a:t>
            </a:r>
          </a:p>
          <a:p>
            <a:r>
              <a:rPr lang="en-US" dirty="0" smtClean="0"/>
              <a:t>              (append candidates nodes)</a:t>
            </a:r>
          </a:p>
          <a:p>
            <a:r>
              <a:rPr lang="en-US" dirty="0" smtClean="0"/>
              <a:t>              candidates</a:t>
            </a:r>
          </a:p>
          <a:p>
            <a:r>
              <a:rPr lang="en-US" dirty="0" smtClean="0"/>
              <a:t>              graph)])))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1" y="4876800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80" y="5364480"/>
            <a:ext cx="563880" cy="15240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function composition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general recursion</a:t>
            </a:r>
          </a:p>
          <a:p>
            <a:r>
              <a:rPr lang="en-US" dirty="0"/>
              <a:t>       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function, and  then define all-successors by HOFC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Examples/08-4-implicit-graphs.rkt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graph</a:t>
            </a:r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</a:t>
            </a:r>
            <a:r>
              <a:rPr lang="en-US" dirty="0" smtClean="0"/>
              <a:t>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</a:t>
            </a:r>
            <a:r>
              <a:rPr lang="en-US" dirty="0" smtClean="0"/>
              <a:t>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13467</TotalTime>
  <Words>2062</Words>
  <Application>Microsoft Office PowerPoint</Application>
  <PresentationFormat>On-screen Show (4:3)</PresentationFormat>
  <Paragraphs>348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168</cp:revision>
  <dcterms:created xsi:type="dcterms:W3CDTF">2010-06-24T16:22:15Z</dcterms:created>
  <dcterms:modified xsi:type="dcterms:W3CDTF">2015-10-06T02:37:29Z</dcterms:modified>
</cp:coreProperties>
</file>