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1" d="100"/>
          <a:sy n="9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4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(set-minus </a:t>
            </a:r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call more general function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</a:t>
            </a:r>
            <a:r>
              <a:rPr lang="en-US" dirty="0" smtClean="0"/>
              <a:t>successors function from scratch, and then define all-successors using a HOF.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</a:t>
            </a:r>
            <a:r>
              <a:rPr lang="en-US" dirty="0" smtClean="0"/>
              <a:t>Examples/08-5a-implicit-graphs.rkt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</a:t>
            </a:r>
            <a:r>
              <a:rPr lang="en-US" sz="2800" dirty="0" smtClean="0"/>
              <a:t>graph</a:t>
            </a:r>
          </a:p>
          <a:p>
            <a:r>
              <a:rPr lang="en-US" sz="2800" dirty="0" smtClean="0"/>
              <a:t>;; STRATEGY: Use HOFs map, then </a:t>
            </a:r>
            <a:r>
              <a:rPr lang="en-US" sz="2800" dirty="0" err="1" smtClean="0"/>
              <a:t>unionall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08-5-reachability.rkt </a:t>
            </a:r>
            <a:r>
              <a:rPr lang="en-US" smtClean="0"/>
              <a:t>and 08-5a-implicit-graphs.rkt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13560</TotalTime>
  <Words>2127</Words>
  <Application>Microsoft Office PowerPoint</Application>
  <PresentationFormat>On-screen Show (4:3)</PresentationFormat>
  <Paragraphs>354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175</cp:revision>
  <dcterms:created xsi:type="dcterms:W3CDTF">2010-06-24T16:22:15Z</dcterms:created>
  <dcterms:modified xsi:type="dcterms:W3CDTF">2015-10-27T02:43:04Z</dcterms:modified>
</cp:coreProperties>
</file>