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533" r:id="rId11"/>
    <p:sldId id="534" r:id="rId12"/>
    <p:sldId id="539" r:id="rId13"/>
    <p:sldId id="493" r:id="rId14"/>
    <p:sldId id="494" r:id="rId15"/>
    <p:sldId id="535" r:id="rId16"/>
    <p:sldId id="536" r:id="rId17"/>
    <p:sldId id="537" r:id="rId18"/>
    <p:sldId id="538" r:id="rId19"/>
    <p:sldId id="541" r:id="rId20"/>
    <p:sldId id="540" r:id="rId21"/>
    <p:sldId id="498" r:id="rId22"/>
    <p:sldId id="499" r:id="rId23"/>
    <p:sldId id="500" r:id="rId24"/>
    <p:sldId id="501" r:id="rId25"/>
    <p:sldId id="502" r:id="rId26"/>
    <p:sldId id="503" r:id="rId27"/>
    <p:sldId id="504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74" d="100"/>
          <a:sy n="74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: -&gt; </a:t>
            </a:r>
            <a:r>
              <a:rPr lang="en-US" dirty="0" err="1"/>
              <a:t>LegalConfig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  <a:p>
            <a:endParaRPr lang="en-US" dirty="0"/>
          </a:p>
          <a:p>
            <a:r>
              <a:rPr lang="en-US" dirty="0"/>
              <a:t>;; legal-to-add-queen?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LegalConfig</a:t>
            </a:r>
            <a:r>
              <a:rPr lang="en-US" dirty="0"/>
              <a:t> -&gt; Bool</a:t>
            </a:r>
          </a:p>
          <a:p>
            <a:r>
              <a:rPr lang="en-US" dirty="0"/>
              <a:t>;; GIVEN: a column col and a legal configuration</a:t>
            </a:r>
          </a:p>
          <a:p>
            <a:r>
              <a:rPr lang="en-US" dirty="0"/>
              <a:t>;;  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adding a queen at row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k+1</a:t>
            </a:r>
            <a:r>
              <a:rPr lang="en-US" dirty="0" smtClean="0"/>
              <a:t> and column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</a:p>
          <a:p>
            <a:r>
              <a:rPr lang="en-US" dirty="0" smtClean="0"/>
              <a:t>;; would result in a legal configuration.</a:t>
            </a:r>
          </a:p>
          <a:p>
            <a:r>
              <a:rPr lang="en-US" dirty="0" smtClean="0"/>
              <a:t>;; </a:t>
            </a:r>
            <a:r>
              <a:rPr lang="en-US" dirty="0"/>
              <a:t>STRATEGY: Cases on whether the configuration is empty.</a:t>
            </a:r>
          </a:p>
          <a:p>
            <a:r>
              <a:rPr lang="en-US" dirty="0"/>
              <a:t>(define (legal-to-add-queen?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(or </a:t>
            </a:r>
          </a:p>
          <a:p>
            <a:r>
              <a:rPr lang="en-US" dirty="0"/>
              <a:t>    (empty? </a:t>
            </a:r>
            <a:r>
              <a:rPr lang="en-US" dirty="0" err="1"/>
              <a:t>config</a:t>
            </a:r>
            <a:r>
              <a:rPr lang="en-US" dirty="0"/>
              <a:t>) ;; first queen is always legal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</a:t>
            </a:r>
            <a:r>
              <a:rPr lang="en-US" dirty="0" smtClean="0"/>
              <a:t>1 (length </a:t>
            </a:r>
            <a:r>
              <a:rPr lang="en-US" dirty="0" err="1" smtClean="0"/>
              <a:t>config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(not (threatens-any?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7904" y="4252912"/>
            <a:ext cx="201930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None of the old queens threaten each other, so we only need to check whether the new queen threatens any of the old queens.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;; place-queen : </a:t>
            </a:r>
            <a:r>
              <a:rPr lang="en-US" sz="2900" dirty="0" err="1"/>
              <a:t>PosInt</a:t>
            </a:r>
            <a:r>
              <a:rPr lang="en-US" sz="2900" dirty="0"/>
              <a:t> </a:t>
            </a:r>
            <a:r>
              <a:rPr lang="en-US" sz="2900" dirty="0" err="1"/>
              <a:t>LegalConfig</a:t>
            </a:r>
            <a:r>
              <a:rPr lang="en-US" sz="2900" dirty="0"/>
              <a:t> -&gt; </a:t>
            </a:r>
            <a:r>
              <a:rPr lang="en-US" sz="2900" dirty="0" err="1"/>
              <a:t>LegalConfig</a:t>
            </a:r>
            <a:endParaRPr lang="en-US" sz="2900" dirty="0"/>
          </a:p>
          <a:p>
            <a:r>
              <a:rPr lang="en-US" sz="2900" dirty="0"/>
              <a:t>;; GIVEN: a column col </a:t>
            </a:r>
            <a:endParaRPr lang="en-US" sz="2900" dirty="0" smtClean="0"/>
          </a:p>
          <a:p>
            <a:r>
              <a:rPr lang="en-US" sz="2900" dirty="0" smtClean="0"/>
              <a:t>;;        and </a:t>
            </a:r>
            <a:r>
              <a:rPr lang="en-US" sz="2900" dirty="0"/>
              <a:t>a legal </a:t>
            </a:r>
            <a:r>
              <a:rPr lang="en-US" sz="2900" dirty="0" err="1"/>
              <a:t>config</a:t>
            </a:r>
            <a:r>
              <a:rPr lang="en-US" sz="2900" dirty="0"/>
              <a:t> of some length k </a:t>
            </a:r>
          </a:p>
          <a:p>
            <a:r>
              <a:rPr lang="en-US" sz="2900" dirty="0"/>
              <a:t>;; WHERE: </a:t>
            </a:r>
            <a:r>
              <a:rPr lang="en-US" sz="2900" dirty="0" smtClean="0"/>
              <a:t>a new </a:t>
            </a:r>
            <a:r>
              <a:rPr lang="en-US" sz="2900" dirty="0"/>
              <a:t>queen at (k+1, col)  </a:t>
            </a:r>
            <a:r>
              <a:rPr lang="en-US" sz="2900" dirty="0" smtClean="0"/>
              <a:t>wouldn’t threaten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any of </a:t>
            </a:r>
            <a:r>
              <a:rPr lang="en-US" sz="2900" dirty="0" smtClean="0"/>
              <a:t>the </a:t>
            </a:r>
            <a:r>
              <a:rPr lang="en-US" sz="2900" dirty="0"/>
              <a:t>existing queens.</a:t>
            </a:r>
          </a:p>
          <a:p>
            <a:r>
              <a:rPr lang="en-US" sz="2900" dirty="0"/>
              <a:t>;; RETURNS: the given configuration with a new </a:t>
            </a:r>
            <a:r>
              <a:rPr lang="en-US" sz="2900" dirty="0" smtClean="0"/>
              <a:t>queen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added at (k+1,col</a:t>
            </a:r>
            <a:r>
              <a:rPr lang="en-US" sz="2900" dirty="0" smtClean="0"/>
              <a:t>)</a:t>
            </a:r>
          </a:p>
          <a:p>
            <a:r>
              <a:rPr lang="en-US" sz="2900" dirty="0"/>
              <a:t>;; STRATEGY: cases on whether the configuration is empty.</a:t>
            </a:r>
            <a:endParaRPr lang="en-US" sz="2900" dirty="0"/>
          </a:p>
          <a:p>
            <a:r>
              <a:rPr lang="en-US" sz="2900" dirty="0"/>
              <a:t>(define (place-queen col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(if (empty?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    (list (make-queen 1 1))</a:t>
            </a:r>
          </a:p>
          <a:p>
            <a:r>
              <a:rPr lang="en-US" sz="2900" dirty="0"/>
              <a:t>      (local</a:t>
            </a:r>
          </a:p>
          <a:p>
            <a:r>
              <a:rPr lang="en-US" sz="2900" dirty="0"/>
              <a:t>        ((define next-row (+ 1 (length </a:t>
            </a:r>
            <a:r>
              <a:rPr lang="en-US" sz="2900" dirty="0" err="1"/>
              <a:t>config</a:t>
            </a:r>
            <a:r>
              <a:rPr lang="en-US" sz="2900" dirty="0"/>
              <a:t>)))</a:t>
            </a:r>
          </a:p>
          <a:p>
            <a:r>
              <a:rPr lang="en-US" sz="2900" dirty="0"/>
              <a:t>         (define new-queen (make-queen next-row col)))</a:t>
            </a:r>
          </a:p>
          <a:p>
            <a:r>
              <a:rPr lang="en-US" sz="2900" dirty="0"/>
              <a:t>        (cons new-queen </a:t>
            </a:r>
            <a:r>
              <a:rPr lang="en-US" sz="2900" dirty="0" err="1"/>
              <a:t>config</a:t>
            </a:r>
            <a:r>
              <a:rPr lang="en-US" sz="2900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91100" y="5561191"/>
            <a:ext cx="31242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turns out to be useful to separate out legal-to-add-queen? as a separate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 smtClean="0"/>
              <a:t>PosInt</a:t>
            </a:r>
            <a:r>
              <a:rPr lang="en-US" sz="2000" dirty="0" smtClean="0"/>
              <a:t> -&gt; </a:t>
            </a:r>
            <a:r>
              <a:rPr lang="en-US" sz="2000" dirty="0"/>
              <a:t>Boolean</a:t>
            </a:r>
          </a:p>
          <a:p>
            <a:r>
              <a:rPr lang="en-US" sz="2000" dirty="0"/>
              <a:t>;; RETURNS: Is the configuration complete for a board </a:t>
            </a:r>
            <a:r>
              <a:rPr lang="en-US" sz="2000" dirty="0" smtClean="0"/>
              <a:t>of</a:t>
            </a:r>
          </a:p>
          <a:p>
            <a:r>
              <a:rPr lang="en-US" sz="2000" dirty="0" smtClean="0"/>
              <a:t>;;  </a:t>
            </a:r>
            <a:r>
              <a:rPr lang="en-US" sz="2000" dirty="0" smtClean="0"/>
              <a:t> </a:t>
            </a:r>
            <a:r>
              <a:rPr lang="en-US" sz="2000" dirty="0"/>
              <a:t>size 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;; STRATEGY: combine simpler functions</a:t>
            </a:r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config</a:t>
            </a:r>
            <a:r>
              <a:rPr lang="en-US" sz="2000" dirty="0"/>
              <a:t>-complete?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r>
              <a:rPr lang="en-US" sz="2000" dirty="0"/>
              <a:t>  (= size (length </a:t>
            </a:r>
            <a:r>
              <a:rPr lang="en-US" sz="2000" dirty="0" err="1"/>
              <a:t>config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;; complete-configuration : 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;;    </a:t>
            </a:r>
            <a:r>
              <a:rPr lang="en-US" sz="1800" dirty="0" err="1" smtClean="0"/>
              <a:t>LegalConfig</a:t>
            </a:r>
            <a:r>
              <a:rPr lang="en-US" sz="1800" dirty="0" smtClean="0"/>
              <a:t> </a:t>
            </a:r>
            <a:r>
              <a:rPr lang="en-US" sz="1800" dirty="0" err="1"/>
              <a:t>PosInt</a:t>
            </a:r>
            <a:r>
              <a:rPr lang="en-US" sz="1800" dirty="0"/>
              <a:t>-&gt; </a:t>
            </a:r>
            <a:r>
              <a:rPr lang="en-US" sz="1800" dirty="0" err="1"/>
              <a:t>MaybeLegalConfig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GIVEN: a legal </a:t>
            </a:r>
            <a:r>
              <a:rPr lang="en-US" sz="1800" dirty="0" smtClean="0"/>
              <a:t>configuration and the size of the </a:t>
            </a:r>
            <a:r>
              <a:rPr lang="en-US" sz="1800" dirty="0" smtClean="0"/>
              <a:t>board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RETURNS: an extension of the given configuration to the </a:t>
            </a:r>
            <a:r>
              <a:rPr lang="en-US" sz="1800" dirty="0" smtClean="0"/>
              <a:t>given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size</a:t>
            </a:r>
            <a:r>
              <a:rPr lang="en-US" sz="1800" dirty="0" smtClean="0"/>
              <a:t>, if </a:t>
            </a:r>
            <a:r>
              <a:rPr lang="en-US" sz="1800" dirty="0"/>
              <a:t>there is one, otherwise false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STRATEGY: Recur on  each legal placement of next queen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HALTING MEASURE: (- size (length </a:t>
            </a:r>
            <a:r>
              <a:rPr lang="en-US" sz="1800" dirty="0" err="1"/>
              <a:t>config</a:t>
            </a:r>
            <a:r>
              <a:rPr lang="en-US" sz="1800" dirty="0"/>
              <a:t>))</a:t>
            </a:r>
          </a:p>
          <a:p>
            <a:pPr>
              <a:spcBef>
                <a:spcPts val="60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is already complete, it is its own </a:t>
            </a:r>
            <a:r>
              <a:rPr lang="en-US" dirty="0" smtClean="0"/>
              <a:t>completion: the problem is trivial.</a:t>
            </a:r>
            <a:endParaRPr lang="en-US" dirty="0"/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7100"/>
            <a:ext cx="2362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other words, 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Nat -&gt; </a:t>
            </a:r>
            <a:r>
              <a:rPr lang="en-US" sz="2000" dirty="0" err="1"/>
              <a:t>MaybeLegalConfig</a:t>
            </a:r>
            <a:endParaRPr lang="en-US" sz="2000" dirty="0"/>
          </a:p>
          <a:p>
            <a:r>
              <a:rPr lang="en-US" sz="2000" dirty="0"/>
              <a:t>;; STRATEGY: Call a more general function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nqueens</a:t>
            </a:r>
            <a:r>
              <a:rPr lang="en-US" sz="2000" dirty="0"/>
              <a:t> n)</a:t>
            </a:r>
          </a:p>
          <a:p>
            <a:r>
              <a:rPr lang="en-US" sz="2000" dirty="0"/>
              <a:t>  (complete-configuration empty-</a:t>
            </a:r>
            <a:r>
              <a:rPr lang="en-US" sz="2000" dirty="0" err="1"/>
              <a:t>config</a:t>
            </a:r>
            <a:r>
              <a:rPr lang="en-US" sz="2000" dirty="0"/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(</a:t>
            </a:r>
            <a:r>
              <a:rPr lang="en-US" sz="2000" dirty="0"/>
              <a:t>define (complete-configuration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[(= (length </a:t>
            </a:r>
            <a:r>
              <a:rPr lang="en-US" sz="2000" dirty="0" err="1"/>
              <a:t>config</a:t>
            </a:r>
            <a:r>
              <a:rPr lang="en-US" sz="2000" dirty="0"/>
              <a:t>) size) </a:t>
            </a:r>
            <a:r>
              <a:rPr lang="en-US" sz="2000" dirty="0" err="1"/>
              <a:t>config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(lambda </a:t>
            </a:r>
            <a:r>
              <a:rPr lang="en-US" sz="2000" dirty="0" smtClean="0"/>
              <a:t>(next-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(</a:t>
            </a:r>
            <a:r>
              <a:rPr lang="en-US" sz="2000" dirty="0"/>
              <a:t>complete-configuration </a:t>
            </a:r>
            <a:r>
              <a:rPr lang="en-US" sz="2000" dirty="0" smtClean="0"/>
              <a:t>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/>
              <a:t>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(legal-successors </a:t>
            </a:r>
            <a:r>
              <a:rPr lang="en-US" sz="2000" dirty="0" err="1"/>
              <a:t>config</a:t>
            </a:r>
            <a:r>
              <a:rPr lang="en-US" sz="2000" dirty="0"/>
              <a:t> size))]))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legal-successors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err="1"/>
              <a:t>LegalConfig</a:t>
            </a:r>
            <a:r>
              <a:rPr lang="en-US" sz="2000" dirty="0"/>
              <a:t> Nat -&gt; </a:t>
            </a:r>
            <a:r>
              <a:rPr lang="en-US" sz="2000" dirty="0" err="1"/>
              <a:t>ListOfLegalConfig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 a legal </a:t>
            </a:r>
            <a:r>
              <a:rPr lang="en-US" sz="2000" dirty="0" smtClean="0"/>
              <a:t>configuration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 </a:t>
            </a:r>
            <a:r>
              <a:rPr lang="en-US" sz="2000" dirty="0"/>
              <a:t>((k,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list of all legal configurations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((k+1, </a:t>
            </a:r>
            <a:r>
              <a:rPr lang="en-US" sz="2000" dirty="0" smtClean="0"/>
              <a:t>col), </a:t>
            </a:r>
            <a:r>
              <a:rPr lang="en-US" sz="2000" dirty="0"/>
              <a:t>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for col in [1,size</a:t>
            </a:r>
            <a:r>
              <a:rPr lang="en-US" sz="2000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Use HOF filter on [1,n] to find all places </a:t>
            </a:r>
            <a:r>
              <a:rPr lang="en-US" sz="2000" dirty="0" smtClean="0"/>
              <a:t>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which it </a:t>
            </a:r>
            <a:r>
              <a:rPr lang="en-US" sz="2000" dirty="0" smtClean="0"/>
              <a:t>is </a:t>
            </a:r>
            <a:r>
              <a:rPr lang="en-US" sz="2000" dirty="0"/>
              <a:t>legal to place next </a:t>
            </a:r>
            <a:r>
              <a:rPr lang="en-US" sz="2000" dirty="0" smtClean="0"/>
              <a:t>queen, then use </a:t>
            </a:r>
            <a:r>
              <a:rPr lang="en-US" sz="2000" dirty="0"/>
              <a:t>map </a:t>
            </a:r>
            <a:r>
              <a:rPr lang="en-US" sz="2000" dirty="0" smtClean="0"/>
              <a:t>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the result to construct </a:t>
            </a:r>
            <a:r>
              <a:rPr lang="en-US" sz="2000" dirty="0" smtClean="0"/>
              <a:t>each such </a:t>
            </a:r>
            <a:r>
              <a:rPr lang="en-US" sz="2000" dirty="0"/>
              <a:t>configuration.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(legal-successors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(map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(col) (place-queen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(filter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(col) (legal-to-add-queen?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(integers-from 1 </a:t>
            </a:r>
            <a:r>
              <a:rPr lang="en-US" sz="2000" dirty="0" err="1"/>
              <a:t>ncols</a:t>
            </a:r>
            <a:r>
              <a:rPr lang="en-US" sz="2000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/>
              <a:t>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integers-from :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    </a:t>
            </a:r>
            <a:r>
              <a:rPr lang="en-US" dirty="0" smtClean="0"/>
              <a:t>Integer </a:t>
            </a:r>
            <a:r>
              <a:rPr lang="en-US" dirty="0" err="1" smtClean="0"/>
              <a:t>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GIVEN: n, 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RETURNS: the list of integers in [</a:t>
            </a:r>
            <a:r>
              <a:rPr lang="en-US" dirty="0" err="1" smtClean="0"/>
              <a:t>n,m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recur on n+1;  halt when n &gt; m.</a:t>
            </a:r>
          </a:p>
          <a:p>
            <a:pPr>
              <a:spcBef>
                <a:spcPts val="0"/>
              </a:spcBef>
            </a:pPr>
            <a:r>
              <a:rPr lang="en-US" dirty="0"/>
              <a:t>;; HALTING MEASURE: max(0,m-n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(integers-from n m)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[(&gt; n m) empty]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 (cons n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(</a:t>
            </a:r>
            <a:r>
              <a:rPr lang="en-US" dirty="0"/>
              <a:t>integers-from (+ n 1) m))]))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</a:t>
            </a:r>
            <a:r>
              <a:rPr lang="en-US" dirty="0"/>
              <a:t>(X -&gt; </a:t>
            </a:r>
            <a:r>
              <a:rPr lang="en-US" dirty="0" err="1"/>
              <a:t>MaybeY</a:t>
            </a:r>
            <a:r>
              <a:rPr lang="en-US" dirty="0"/>
              <a:t>) </a:t>
            </a:r>
            <a:r>
              <a:rPr lang="en-US" dirty="0" err="1"/>
              <a:t>ListOfX</a:t>
            </a:r>
            <a:r>
              <a:rPr lang="en-US" dirty="0"/>
              <a:t> -&gt; </a:t>
            </a:r>
            <a:r>
              <a:rPr lang="en-US" dirty="0" err="1"/>
              <a:t>MaybeY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</a:t>
            </a:r>
            <a:r>
              <a:rPr lang="en-US" dirty="0" smtClean="0"/>
              <a:t>RETURNS: first </a:t>
            </a:r>
            <a:r>
              <a:rPr lang="en-US" dirty="0" err="1"/>
              <a:t>elt</a:t>
            </a:r>
            <a:r>
              <a:rPr lang="en-US" dirty="0"/>
              <a:t> of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smtClean="0"/>
              <a:t>such that </a:t>
            </a:r>
            <a:r>
              <a:rPr lang="en-US" dirty="0"/>
              <a:t>(f </a:t>
            </a:r>
            <a:r>
              <a:rPr lang="en-US" dirty="0" err="1"/>
              <a:t>elt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 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not, or false if none.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 smtClean="0"/>
              <a:t>lst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(first-success f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dirty="0"/>
              <a:t>     (local ((define y (f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(if (not (false? y))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y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(first-success f (rest </a:t>
            </a:r>
            <a:r>
              <a:rPr lang="en-US" dirty="0" err="1"/>
              <a:t>lst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291681"/>
            <a:ext cx="3200400" cy="1142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/>
              <a:t>first-success</a:t>
            </a:r>
            <a:r>
              <a:rPr lang="en-US" sz="1600" dirty="0" smtClean="0"/>
              <a:t> is like </a:t>
            </a:r>
            <a:r>
              <a:rPr lang="en-US" sz="1600" b="1" dirty="0" err="1" smtClean="0"/>
              <a:t>ormap</a:t>
            </a:r>
            <a:r>
              <a:rPr lang="en-US" sz="1600" dirty="0" smtClean="0"/>
              <a:t>, but in ISL </a:t>
            </a:r>
            <a:r>
              <a:rPr lang="en-US" sz="1600" b="1" dirty="0" err="1" smtClean="0"/>
              <a:t>ormap</a:t>
            </a:r>
            <a:r>
              <a:rPr lang="en-US" sz="1600" dirty="0" smtClean="0"/>
              <a:t> requires </a:t>
            </a:r>
            <a:r>
              <a:rPr lang="en-US" sz="1600" b="1" dirty="0" smtClean="0"/>
              <a:t>f</a:t>
            </a:r>
            <a:r>
              <a:rPr lang="en-US" sz="1600" dirty="0" smtClean="0"/>
              <a:t> to be </a:t>
            </a:r>
            <a:r>
              <a:rPr lang="en-US" sz="1600" b="1" dirty="0" smtClean="0"/>
              <a:t>(X -&gt; Bool), </a:t>
            </a:r>
            <a:r>
              <a:rPr lang="en-US" sz="1600" dirty="0" smtClean="0"/>
              <a:t>not </a:t>
            </a:r>
            <a:r>
              <a:rPr lang="en-US" sz="1600" b="1" dirty="0" smtClean="0"/>
              <a:t>(X -&gt; </a:t>
            </a:r>
            <a:r>
              <a:rPr lang="en-US" sz="1600" b="1" dirty="0" err="1" smtClean="0"/>
              <a:t>MaybeY</a:t>
            </a:r>
            <a:r>
              <a:rPr lang="en-US" sz="1600" b="1" dirty="0" smtClean="0"/>
              <a:t>)</a:t>
            </a:r>
            <a:r>
              <a:rPr lang="en-US" sz="1600" dirty="0" smtClean="0"/>
              <a:t>.</a:t>
            </a:r>
            <a:r>
              <a:rPr lang="en-US" sz="1600" b="1" dirty="0" smtClean="0"/>
              <a:t>  </a:t>
            </a:r>
            <a:r>
              <a:rPr lang="en-US" sz="1600" dirty="0" smtClean="0"/>
              <a:t>In full Racket, we could just use </a:t>
            </a:r>
            <a:r>
              <a:rPr lang="en-US" sz="1600" b="1" dirty="0" err="1" smtClean="0"/>
              <a:t>ormap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02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a classic example of general recursion: the eight queens problem.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76235"/>
            <a:ext cx="195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2616200" y="1476235"/>
            <a:ext cx="1930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749800" y="1476235"/>
            <a:ext cx="17526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11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05600" y="1476235"/>
            <a:ext cx="22860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12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11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11)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828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 should check by hand to see that there are no solutions for n = 2,3,4, and 6.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3 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err="1" smtClean="0"/>
              <a:t>config</a:t>
            </a:r>
            <a:r>
              <a:rPr lang="en-US" b="1" dirty="0" smtClean="0"/>
              <a:t>-complete?</a:t>
            </a:r>
            <a:r>
              <a:rPr lang="en-US" dirty="0" smtClean="0"/>
              <a:t>,</a:t>
            </a:r>
            <a:r>
              <a:rPr lang="en-US" b="1" dirty="0" smtClean="0"/>
              <a:t> legal-to-add-queen?</a:t>
            </a:r>
            <a:r>
              <a:rPr lang="en-US" dirty="0" smtClean="0"/>
              <a:t>, and </a:t>
            </a:r>
            <a:r>
              <a:rPr lang="en-US" b="1" dirty="0" smtClean="0"/>
              <a:t>place-queen.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Search.  This was the main function </a:t>
            </a:r>
            <a:r>
              <a:rPr lang="en-US" b="1" dirty="0" smtClean="0"/>
              <a:t>complete-configuration </a:t>
            </a:r>
            <a:r>
              <a:rPr lang="en-US" dirty="0" smtClean="0"/>
              <a:t>and its helper </a:t>
            </a:r>
            <a:r>
              <a:rPr lang="en-US" b="1" dirty="0" smtClean="0"/>
              <a:t>legal-successors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410200"/>
            <a:ext cx="357000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layer 3.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3 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b="1" dirty="0" err="1" smtClean="0"/>
              <a:t>fopen</a:t>
            </a:r>
            <a:r>
              <a:rPr lang="en-US" dirty="0" smtClean="0"/>
              <a:t>, </a:t>
            </a:r>
            <a:r>
              <a:rPr lang="en-US" b="1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</p:spTree>
    <p:extLst>
      <p:ext uri="{BB962C8B-B14F-4D97-AF65-F5344CB8AC3E}">
        <p14:creationId xmlns:p14="http://schemas.microsoft.com/office/powerpoint/2010/main" val="4210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a solution to the n-queens problem.</a:t>
            </a:r>
          </a:p>
          <a:p>
            <a:pPr lvl="1"/>
            <a:r>
              <a:rPr lang="en-US" dirty="0" smtClean="0"/>
              <a:t>we used generative recursion</a:t>
            </a:r>
          </a:p>
          <a:p>
            <a:pPr lvl="1"/>
            <a:r>
              <a:rPr lang="en-US" dirty="0" smtClean="0"/>
              <a:t>with a list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9.2XXX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26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Queens: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queen (row col))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Queen is a (make-queen </a:t>
            </a:r>
            <a:r>
              <a:rPr lang="en-US" sz="1200" dirty="0" err="1"/>
              <a:t>PosInt</a:t>
            </a:r>
            <a:r>
              <a:rPr lang="en-US" sz="1200" dirty="0"/>
              <a:t> </a:t>
            </a:r>
            <a:r>
              <a:rPr lang="en-US" sz="1200" dirty="0" err="1"/>
              <a:t>PosInt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/>
              <a:t>Queen</a:t>
            </a:r>
            <a:r>
              <a:rPr lang="en-US" sz="1200" dirty="0"/>
              <a:t> 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template for Queen on q1 and q2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(threatens? q1 q2)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(or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(queen-row q1) (queen-row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(queen-col q1) (queen-col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q2) (queen-col q2)))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q2) (queen-col q2)))))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 smtClean="0"/>
              <a:t>ListOfQueen</a:t>
            </a:r>
            <a:r>
              <a:rPr lang="en-US" sz="1200" dirty="0" smtClean="0"/>
              <a:t> </a:t>
            </a:r>
            <a:r>
              <a:rPr lang="en-US" sz="1200" dirty="0"/>
              <a:t>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HOF </a:t>
            </a:r>
            <a:r>
              <a:rPr lang="en-US" sz="1200" dirty="0" err="1" smtClean="0"/>
              <a:t>ormap</a:t>
            </a:r>
            <a:r>
              <a:rPr lang="en-US" sz="1200" dirty="0" smtClean="0"/>
              <a:t> on other-queens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(threatens-any? this-queen other-queens)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</a:t>
            </a:r>
            <a:r>
              <a:rPr lang="en-US" sz="1200" dirty="0" err="1"/>
              <a:t>ormap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(lambda (other-queen) (threatens? this-queen other-queen))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legal configuration to be a set of queens on squares that can't attack each other.</a:t>
            </a:r>
          </a:p>
          <a:p>
            <a:r>
              <a:rPr lang="en-US" dirty="0" smtClean="0"/>
              <a:t>Since no two queens can occupy the same row, we'll only represent legal configurations of the form</a:t>
            </a:r>
          </a:p>
          <a:p>
            <a:pPr marL="0" indent="0" algn="ctr">
              <a:buNone/>
            </a:pPr>
            <a:r>
              <a:rPr lang="en-US" dirty="0" smtClean="0"/>
              <a:t>{(1,c1),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k.</a:t>
            </a:r>
          </a:p>
          <a:p>
            <a:pPr marL="457200" indent="-457200"/>
            <a:r>
              <a:rPr lang="en-US" dirty="0" smtClean="0"/>
              <a:t>We’ll represent them as a list in reverse order:</a:t>
            </a:r>
          </a:p>
          <a:p>
            <a:pPr marL="0" indent="0" algn="ctr">
              <a:buNone/>
            </a:pPr>
            <a:r>
              <a:rPr lang="nn-NO" dirty="0"/>
              <a:t>((</a:t>
            </a:r>
            <a:r>
              <a:rPr lang="nn-NO" dirty="0" smtClean="0"/>
              <a:t>k </a:t>
            </a:r>
            <a:r>
              <a:rPr lang="nn-NO" dirty="0"/>
              <a:t>c_k</a:t>
            </a:r>
            <a:r>
              <a:rPr lang="nn-NO" dirty="0" smtClean="0"/>
              <a:t>) </a:t>
            </a:r>
            <a:r>
              <a:rPr lang="nn-NO" dirty="0"/>
              <a:t>(k-1, c_k-1</a:t>
            </a:r>
            <a:r>
              <a:rPr lang="nn-NO" dirty="0" smtClean="0"/>
              <a:t>) </a:t>
            </a:r>
            <a:r>
              <a:rPr lang="nn-NO" dirty="0"/>
              <a:t>... (1, c1))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13655</TotalTime>
  <Words>2342</Words>
  <Application>Microsoft Office PowerPoint</Application>
  <PresentationFormat>On-screen Show (4:3)</PresentationFormat>
  <Paragraphs>329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Data Design</vt:lpstr>
      <vt:lpstr>Operations on configurations</vt:lpstr>
      <vt:lpstr>Operations on Configurations (2)</vt:lpstr>
      <vt:lpstr>Operations on configurations (3)</vt:lpstr>
      <vt:lpstr>The General Problem</vt:lpstr>
      <vt:lpstr>Algorithm</vt:lpstr>
      <vt:lpstr>Top Level</vt:lpstr>
      <vt:lpstr>Function Definition</vt:lpstr>
      <vt:lpstr>legal-successors</vt:lpstr>
      <vt:lpstr>Help Functions (1)</vt:lpstr>
      <vt:lpstr>Help Functions (2)</vt:lpstr>
      <vt:lpstr>Output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187</cp:revision>
  <dcterms:created xsi:type="dcterms:W3CDTF">2010-06-24T16:22:15Z</dcterms:created>
  <dcterms:modified xsi:type="dcterms:W3CDTF">2015-10-16T21:54:12Z</dcterms:modified>
</cp:coreProperties>
</file>