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2" r:id="rId2"/>
    <p:sldId id="383" r:id="rId3"/>
    <p:sldId id="370" r:id="rId4"/>
    <p:sldId id="363" r:id="rId5"/>
    <p:sldId id="374" r:id="rId6"/>
    <p:sldId id="375" r:id="rId7"/>
    <p:sldId id="376" r:id="rId8"/>
    <p:sldId id="377" r:id="rId9"/>
    <p:sldId id="3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C603E48-5795-47CB-A90E-E116901FD910}">
          <p14:sldIdLst>
            <p14:sldId id="382"/>
            <p14:sldId id="383"/>
            <p14:sldId id="370"/>
            <p14:sldId id="363"/>
            <p14:sldId id="374"/>
            <p14:sldId id="375"/>
            <p14:sldId id="376"/>
            <p14:sldId id="377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Finishing the Data Definition Recipe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1.5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8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time you finish this lesson, you should be able to:</a:t>
            </a:r>
          </a:p>
          <a:p>
            <a:pPr lvl="1"/>
            <a:r>
              <a:rPr lang="en-US" dirty="0" smtClean="0"/>
              <a:t>explain why it is so important to get the template correct</a:t>
            </a:r>
          </a:p>
          <a:p>
            <a:pPr lvl="1"/>
            <a:r>
              <a:rPr lang="en-US" dirty="0" smtClean="0"/>
              <a:t>write a complete data definition, including template and examples</a:t>
            </a:r>
          </a:p>
          <a:p>
            <a:pPr lvl="1"/>
            <a:r>
              <a:rPr lang="en-US" dirty="0" smtClean="0"/>
              <a:t>list the 4 questions you should ask yourself when reviewing a data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only one correct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from the data definition to the template is completely mechanical</a:t>
            </a:r>
          </a:p>
          <a:p>
            <a:r>
              <a:rPr lang="en-US" dirty="0" smtClean="0"/>
              <a:t>For every data definition there is one and only one correct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template right!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templates right is important:  </a:t>
            </a:r>
          </a:p>
          <a:p>
            <a:pPr lvl="1"/>
            <a:r>
              <a:rPr lang="en-US" dirty="0" smtClean="0"/>
              <a:t>the template tells you </a:t>
            </a:r>
            <a:r>
              <a:rPr lang="en-US" i="1" dirty="0" smtClean="0">
                <a:solidFill>
                  <a:srgbClr val="FF0000"/>
                </a:solidFill>
              </a:rPr>
              <a:t>exactly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how to go about writing a function for manipulating the values from the data definition</a:t>
            </a:r>
          </a:p>
          <a:p>
            <a:pPr lvl="1"/>
            <a:r>
              <a:rPr lang="en-US" dirty="0" smtClean="0"/>
              <a:t>a large portion of student errors come from getting the template wrong, or from not following the template </a:t>
            </a:r>
            <a:r>
              <a:rPr lang="en-US" i="1" dirty="0" smtClean="0">
                <a:solidFill>
                  <a:srgbClr val="FF0000"/>
                </a:solidFill>
              </a:rPr>
              <a:t>exactly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Step 6: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coding standard: examples are required only for mixed data</a:t>
            </a:r>
          </a:p>
          <a:p>
            <a:r>
              <a:rPr lang="en-US" dirty="0" smtClean="0"/>
              <a:t>Provide one example for each alternative.</a:t>
            </a:r>
          </a:p>
          <a:p>
            <a:r>
              <a:rPr lang="en-US" dirty="0" smtClean="0"/>
              <a:t>Provide each example as a constant</a:t>
            </a:r>
          </a:p>
          <a:p>
            <a:r>
              <a:rPr lang="en-US" dirty="0" smtClean="0"/>
              <a:t>Usually you will need these for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for Bar 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A </a:t>
            </a:r>
            <a:r>
              <a:rPr lang="en-US" sz="2000" dirty="0" err="1"/>
              <a:t>BarOrder</a:t>
            </a:r>
            <a:r>
              <a:rPr lang="en-US" sz="2000" dirty="0"/>
              <a:t> is one of</a:t>
            </a:r>
          </a:p>
          <a:p>
            <a:r>
              <a:rPr lang="en-US" sz="2000" dirty="0"/>
              <a:t>;; -- (make-coffee Size </a:t>
            </a:r>
            <a:r>
              <a:rPr lang="en-US" sz="2000" dirty="0" err="1" smtClean="0"/>
              <a:t>CoffeeType</a:t>
            </a:r>
            <a:r>
              <a:rPr lang="en-US" sz="2000" dirty="0" smtClean="0"/>
              <a:t> Boolean</a:t>
            </a:r>
            <a:r>
              <a:rPr lang="en-US" sz="2000" dirty="0"/>
              <a:t>)</a:t>
            </a:r>
          </a:p>
          <a:p>
            <a:r>
              <a:rPr lang="en-US" sz="2000" dirty="0"/>
              <a:t>;; -- (make-wine Vineyard Year)</a:t>
            </a:r>
          </a:p>
          <a:p>
            <a:r>
              <a:rPr lang="en-US" sz="2000" dirty="0"/>
              <a:t>;; -- (make-tea Size </a:t>
            </a:r>
            <a:r>
              <a:rPr lang="en-US" sz="2000" dirty="0" err="1" smtClean="0"/>
              <a:t>TeaType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;; INTERP: ....</a:t>
            </a:r>
          </a:p>
          <a:p>
            <a:endParaRPr lang="en-US" sz="2000" dirty="0"/>
          </a:p>
          <a:p>
            <a:r>
              <a:rPr lang="en-US" sz="2000" dirty="0" smtClean="0"/>
              <a:t>(define coffee-order1 (make-coffee 12 "</a:t>
            </a:r>
            <a:r>
              <a:rPr lang="en-US" sz="2000" dirty="0" err="1" smtClean="0"/>
              <a:t>kona</a:t>
            </a:r>
            <a:r>
              <a:rPr lang="en-US" sz="2000" dirty="0" smtClean="0"/>
              <a:t>" true))</a:t>
            </a:r>
          </a:p>
          <a:p>
            <a:r>
              <a:rPr lang="en-US" sz="2000" dirty="0" smtClean="0"/>
              <a:t>(define coffee-order2 (make-coffee 16 "decaf" false))</a:t>
            </a:r>
          </a:p>
          <a:p>
            <a:endParaRPr lang="en-US" sz="2000" dirty="0"/>
          </a:p>
          <a:p>
            <a:r>
              <a:rPr lang="en-US" sz="2000" dirty="0" smtClean="0"/>
              <a:t>(define wine-order1 (make-wine "Chateau St. Jean" 2005))</a:t>
            </a:r>
          </a:p>
          <a:p>
            <a:endParaRPr lang="en-US" sz="2000" dirty="0"/>
          </a:p>
          <a:p>
            <a:r>
              <a:rPr lang="en-US" sz="2000" dirty="0" smtClean="0"/>
              <a:t>(define tea-order1 (make-tea 12 "Oolong"))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Step 7: 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is done until you review it!</a:t>
            </a:r>
          </a:p>
          <a:p>
            <a:r>
              <a:rPr lang="en-US" dirty="0" smtClean="0"/>
              <a:t>Before you move on, look at your data definition and ask the following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302047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411</Words>
  <Application>Microsoft Office PowerPoint</Application>
  <PresentationFormat>On-screen Show (4:3)</PresentationFormat>
  <Paragraphs>59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Helvetica Neue</vt:lpstr>
      <vt:lpstr>Office Theme</vt:lpstr>
      <vt:lpstr>Finishing the Data Definition Recipe</vt:lpstr>
      <vt:lpstr>Learning Objectives for This Lesson</vt:lpstr>
      <vt:lpstr>There is only one correct template</vt:lpstr>
      <vt:lpstr>Get the template right!</vt:lpstr>
      <vt:lpstr>DDR Step 6: Examples</vt:lpstr>
      <vt:lpstr>Examples for Bar Order</vt:lpstr>
      <vt:lpstr>DDR Step 7: Review</vt:lpstr>
      <vt:lpstr>Reviewing a Data Design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83</cp:revision>
  <dcterms:created xsi:type="dcterms:W3CDTF">2012-08-30T22:09:15Z</dcterms:created>
  <dcterms:modified xsi:type="dcterms:W3CDTF">2015-08-03T21:24:09Z</dcterms:modified>
</cp:coreProperties>
</file>