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69" r:id="rId18"/>
    <p:sldId id="27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768" autoAdjust="0"/>
    <p:restoredTop sz="97059" autoAdjust="0"/>
  </p:normalViewPr>
  <p:slideViewPr>
    <p:cSldViewPr>
      <p:cViewPr varScale="1">
        <p:scale>
          <a:sx n="68" d="100"/>
          <a:sy n="68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2, Lesson 1: "How to Design Universe Programs".</a:t>
            </a:r>
          </a:p>
          <a:p>
            <a:endParaRPr lang="en-US" dirty="0" smtClean="0"/>
          </a:p>
          <a:p>
            <a:r>
              <a:rPr lang="en-US" dirty="0" smtClean="0"/>
              <a:t>In this lesson, you will learn the</a:t>
            </a:r>
            <a:r>
              <a:rPr lang="en-US" baseline="0" dirty="0" smtClean="0"/>
              <a:t> steps in designing universe programs.  You will learn how to decide what data goes into the state of a world, and what does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DF32-C57F-4EA4-9518-EB5F320F182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Draggable</a:t>
            </a:r>
            <a:r>
              <a:rPr lang="en-US" dirty="0" smtClean="0"/>
              <a:t> Cats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smtClean="0"/>
              <a:t>Lesson 3.4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template!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world has some cats in it, then your world function will just call a cat function on each cat.</a:t>
            </a:r>
          </a:p>
          <a:p>
            <a:r>
              <a:rPr lang="en-US" dirty="0" smtClean="0"/>
              <a:t>The structure of your program will follow the structure of your data definitions.</a:t>
            </a:r>
          </a:p>
          <a:p>
            <a:r>
              <a:rPr lang="en-US" dirty="0" smtClean="0"/>
              <a:t>Let's watch this at 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produces the world that should follow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structural decomposition on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w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false)))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world-after-tick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(world-cat1 w) </a:t>
            </a:r>
            <a:r>
              <a:rPr lang="en-US" dirty="0" smtClean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cat-after-tick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produces the state of the given cat after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tick in an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world.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examples: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(cat-after-tick unselected-cat-at-20)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unselected-cat-at-28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structural decomposition on c : Cat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(cat-after-tick-helper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 (cat-selected? c)))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cat-after-tick-helper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cat-after-tick-helper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: 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Boolean -&gt; 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cat that should follow one in 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position in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function composition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(cat-after-tick-helper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selected?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(make-cat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(+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CATSPEED)         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selected?)))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world-to-scene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world-to-scene follows the same pattern:  the world consists of two cats, so we call two cat functions.</a:t>
            </a:r>
          </a:p>
          <a:p>
            <a:r>
              <a:rPr lang="en-US" dirty="0" smtClean="0"/>
              <a:t>Both cats have to appear in the same scene, so we will have to be a little clever about our cat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world-to-scene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produces a Scene that portrays the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given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world.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strategy: structural decomposition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on w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World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 smtClean="0">
                <a:solidFill>
                  <a:schemeClr val="tx1"/>
                </a:solidFill>
              </a:rPr>
              <a:t>wishlist</a:t>
            </a:r>
            <a:r>
              <a:rPr lang="en-US" dirty="0" smtClean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place-cat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the given cat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painted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on it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 : structural decomposition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on c : Cat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</a:t>
            </a:r>
            <a:r>
              <a:rPr lang="en-US" dirty="0" smtClean="0"/>
              <a:t>you had the opportunity to</a:t>
            </a:r>
          </a:p>
          <a:p>
            <a:pPr lvl="1" fontAlgn="base"/>
            <a:r>
              <a:rPr lang="en-US" dirty="0" smtClean="0"/>
              <a:t>Build a more complex world</a:t>
            </a:r>
            <a:endParaRPr lang="en-US" dirty="0"/>
          </a:p>
          <a:p>
            <a:pPr lvl="1" fontAlgn="base"/>
            <a:r>
              <a:rPr lang="en-US" dirty="0" smtClean="0"/>
              <a:t>Write </a:t>
            </a:r>
            <a:r>
              <a:rPr lang="en-US" dirty="0"/>
              <a:t>more complex data definitions, representing information in appropriate places.</a:t>
            </a:r>
          </a:p>
          <a:p>
            <a:pPr lvl="1" fontAlgn="base"/>
            <a:r>
              <a:rPr lang="en-US" dirty="0"/>
              <a:t>Use structural decomposition to guide the development of programs incorporating multiple data definitions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two-</a:t>
            </a:r>
            <a:r>
              <a:rPr lang="en-US" dirty="0" err="1" smtClean="0"/>
              <a:t>draggable</a:t>
            </a:r>
            <a:r>
              <a:rPr lang="en-US" dirty="0" smtClean="0"/>
              <a:t>-</a:t>
            </a:r>
            <a:r>
              <a:rPr lang="en-US" dirty="0" err="1" smtClean="0"/>
              <a:t>cats.rkt</a:t>
            </a:r>
            <a:r>
              <a:rPr lang="en-US" dirty="0" smtClean="0"/>
              <a:t> and study the code (including the tests!)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and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structural decomposition to 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draggable</a:t>
            </a:r>
            <a:r>
              <a:rPr lang="en-US" dirty="0" smtClean="0"/>
              <a:t>-cat, except:</a:t>
            </a:r>
          </a:p>
          <a:p>
            <a:r>
              <a:rPr lang="en-US" dirty="0" smtClean="0"/>
              <a:t>We have 2 cats in the scene</a:t>
            </a:r>
          </a:p>
          <a:p>
            <a:r>
              <a:rPr lang="en-US" dirty="0" smtClean="0"/>
              <a:t>Each cat can be individually selected, as in </a:t>
            </a:r>
            <a:r>
              <a:rPr lang="en-US" dirty="0" err="1" smtClean="0"/>
              <a:t>draggable</a:t>
            </a:r>
            <a:r>
              <a:rPr lang="en-US" dirty="0" smtClean="0"/>
              <a:t>-cat</a:t>
            </a:r>
          </a:p>
          <a:p>
            <a:r>
              <a:rPr lang="en-US" dirty="0" smtClean="0"/>
              <a:t>Space pauses or </a:t>
            </a:r>
            <a:r>
              <a:rPr lang="en-US" dirty="0" err="1" smtClean="0"/>
              <a:t>unpauses</a:t>
            </a:r>
            <a:r>
              <a:rPr lang="en-US" dirty="0" smtClean="0"/>
              <a:t> the entire animation</a:t>
            </a:r>
          </a:p>
          <a:p>
            <a:r>
              <a:rPr lang="en-US" dirty="0" smtClean="0"/>
              <a:t>Demo: two-</a:t>
            </a:r>
            <a:r>
              <a:rPr lang="en-US" dirty="0" err="1" smtClean="0"/>
              <a:t>draggable</a:t>
            </a:r>
            <a:r>
              <a:rPr lang="en-US" dirty="0" smtClean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</a:t>
            </a:r>
            <a:r>
              <a:rPr lang="en-US" dirty="0" err="1" smtClean="0"/>
              <a:t>draggable</a:t>
            </a:r>
            <a:r>
              <a:rPr lang="en-US" dirty="0" smtClean="0"/>
              <a:t>-cats: demo</a:t>
            </a:r>
            <a:endParaRPr lang="en-US" dirty="0"/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4866" y="1524000"/>
            <a:ext cx="8314268" cy="4676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I've added a bunch of tests since this video was made.  Study them!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has two cats and a paused?</a:t>
            </a:r>
          </a:p>
          <a:p>
            <a:pPr lvl="1"/>
            <a:r>
              <a:rPr lang="en-US" dirty="0" smtClean="0"/>
              <a:t>it is the whole world that is paused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Definitions: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world (cat1 cat2 paused?))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a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 and cat2 are the two cats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describes whether or not the world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;; 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paused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(... (world-cat1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world-cat2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cat has x-</a:t>
            </a:r>
            <a:r>
              <a:rPr lang="en-US" dirty="0" err="1" smtClean="0"/>
              <a:t>pos</a:t>
            </a:r>
            <a:r>
              <a:rPr lang="en-US" dirty="0" smtClean="0"/>
              <a:t>, y-</a:t>
            </a:r>
            <a:r>
              <a:rPr lang="en-US" dirty="0" err="1" smtClean="0"/>
              <a:t>pos</a:t>
            </a:r>
            <a:r>
              <a:rPr lang="en-US" dirty="0" smtClean="0"/>
              <a:t>, and selected?</a:t>
            </a:r>
          </a:p>
          <a:p>
            <a:r>
              <a:rPr lang="en-US" dirty="0" smtClean="0"/>
              <a:t>What about paused?</a:t>
            </a:r>
          </a:p>
          <a:p>
            <a:pPr lvl="1"/>
            <a:r>
              <a:rPr lang="en-US" dirty="0" smtClean="0"/>
              <a:t>cats aren't individually paused</a:t>
            </a:r>
          </a:p>
          <a:p>
            <a:pPr lvl="1"/>
            <a:r>
              <a:rPr lang="en-US" dirty="0" smtClean="0"/>
              <a:t>it's the whole thing that is paused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Definitions: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a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make-cat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Boolean)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describes whether or not the cat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cat-selected?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of the information should be represented by some value of the data</a:t>
            </a:r>
          </a:p>
          <a:p>
            <a:pPr lvl="1"/>
            <a:r>
              <a:rPr lang="en-US" dirty="0" smtClean="0"/>
              <a:t>otherwise, we lose immediately!</a:t>
            </a:r>
          </a:p>
          <a:p>
            <a:r>
              <a:rPr lang="en-US" dirty="0" smtClean="0"/>
              <a:t>Every value of the data should represent some value of the information</a:t>
            </a:r>
          </a:p>
          <a:p>
            <a:pPr lvl="1"/>
            <a:r>
              <a:rPr lang="en-US" dirty="0" smtClean="0"/>
              <a:t>no meaningless or nonsensical combinations</a:t>
            </a:r>
          </a:p>
          <a:p>
            <a:pPr lvl="1"/>
            <a:r>
              <a:rPr lang="en-US" dirty="0" smtClean="0"/>
              <a:t>if each cat had a paused? field, then what does it mean for one cat to be paused and the other not?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tx2">
                <a:tint val="66000"/>
                <a:satMod val="160000"/>
              </a:schemeClr>
            </a:gs>
            <a:gs pos="50000">
              <a:schemeClr val="tx2">
                <a:tint val="44500"/>
                <a:satMod val="160000"/>
              </a:schemeClr>
            </a:gs>
            <a:gs pos="100000">
              <a:schemeClr val="tx2">
                <a:tint val="23500"/>
                <a:satMod val="160000"/>
              </a:schemeClr>
            </a:gs>
          </a:gsLst>
          <a:lin ang="5400000" scaled="1"/>
          <a:tileRect/>
        </a:gra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1038</Words>
  <Application>Microsoft Office PowerPoint</Application>
  <PresentationFormat>On-screen Show (4:3)</PresentationFormat>
  <Paragraphs>152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Two Draggable Cats</vt:lpstr>
      <vt:lpstr>Introduction and Learning Objectives</vt:lpstr>
      <vt:lpstr>Requirements</vt:lpstr>
      <vt:lpstr>two-draggable-cats: demo</vt:lpstr>
      <vt:lpstr>Information Analysis</vt:lpstr>
      <vt:lpstr>Data Definitions: World</vt:lpstr>
      <vt:lpstr>Information Analysis</vt:lpstr>
      <vt:lpstr>Data Definitions: Cat</vt:lpstr>
      <vt:lpstr>Data Design Principles</vt:lpstr>
      <vt:lpstr>Follow the template!</vt:lpstr>
      <vt:lpstr>world-after-tick</vt:lpstr>
      <vt:lpstr>cat-after-tick</vt:lpstr>
      <vt:lpstr>cat-after-tick-helper</vt:lpstr>
      <vt:lpstr>world-to-scene</vt:lpstr>
      <vt:lpstr>world-to-scene</vt:lpstr>
      <vt:lpstr>place-cat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51</cp:revision>
  <dcterms:created xsi:type="dcterms:W3CDTF">2010-06-24T16:22:15Z</dcterms:created>
  <dcterms:modified xsi:type="dcterms:W3CDTF">2014-09-15T18:03:23Z</dcterms:modified>
</cp:coreProperties>
</file>