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0" d="100"/>
          <a:sy n="70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4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of nodes such that (all-successors S) is a subset of 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516" y="5794569"/>
            <a:ext cx="50853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S): closed under successors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787857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S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/>
              <a:t>;; STRATEGY: recur on </a:t>
            </a:r>
            <a:r>
              <a:rPr lang="en-US" dirty="0" smtClean="0"/>
              <a:t>(nodes U their </a:t>
            </a:r>
            <a:r>
              <a:rPr lang="en-US" dirty="0"/>
              <a:t>immediate </a:t>
            </a:r>
            <a:r>
              <a:rPr lang="en-US" dirty="0" smtClean="0"/>
              <a:t>successors)</a:t>
            </a:r>
          </a:p>
          <a:p>
            <a:r>
              <a:rPr lang="en-US" dirty="0" smtClean="0"/>
              <a:t>;; HALTING MEASURE: </a:t>
            </a:r>
          </a:p>
          <a:p>
            <a:r>
              <a:rPr lang="en-US" dirty="0" smtClean="0"/>
              <a:t>;;   # of nodes in the graph that are NOT in the set 'nodes'.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;; reachables1 :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Graph</a:t>
            </a:r>
          </a:p>
          <a:p>
            <a:r>
              <a:rPr lang="en-US" sz="1200" dirty="0" smtClean="0"/>
              <a:t>;; GIVEN: two sets of nodes, 'nodes' and 'newest' in a graph</a:t>
            </a:r>
          </a:p>
          <a:p>
            <a:r>
              <a:rPr lang="en-US" sz="1200" dirty="0" smtClean="0"/>
              <a:t>;; </a:t>
            </a:r>
            <a:r>
              <a:rPr lang="en-US" sz="1200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 smtClean="0"/>
              <a:t>;;</a:t>
            </a:r>
            <a:r>
              <a:rPr lang="en-US" sz="1200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 smtClean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</a:t>
            </a:r>
            <a:r>
              <a:rPr lang="en-US" sz="1200" dirty="0" smtClean="0"/>
              <a:t>in </a:t>
            </a:r>
            <a:r>
              <a:rPr lang="en-US" sz="1200" dirty="0"/>
              <a:t>nodes; </a:t>
            </a:r>
            <a:endParaRPr lang="en-US" sz="1200" dirty="0" smtClean="0"/>
          </a:p>
          <a:p>
            <a:r>
              <a:rPr lang="en-US" sz="1200" dirty="0" smtClean="0"/>
              <a:t>;;    halt when no more successors 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 smtClean="0"/>
          </a:p>
          <a:p>
            <a:r>
              <a:rPr lang="en-US" sz="1200" dirty="0" smtClean="0"/>
              <a:t>(define (reachables1 nodes newest graph)</a:t>
            </a:r>
          </a:p>
          <a:p>
            <a:r>
              <a:rPr lang="en-US" sz="1200" dirty="0" smtClean="0"/>
              <a:t>  (local</a:t>
            </a:r>
          </a:p>
          <a:p>
            <a:r>
              <a:rPr lang="en-US" sz="1200" dirty="0" smtClean="0"/>
              <a:t>    ((define candidates (set-minus </a:t>
            </a:r>
          </a:p>
          <a:p>
            <a:r>
              <a:rPr lang="en-US" sz="1200" dirty="0" smtClean="0"/>
              <a:t>                          (all-successors newest graph)</a:t>
            </a:r>
          </a:p>
          <a:p>
            <a:r>
              <a:rPr lang="en-US" sz="1200" dirty="0" smtClean="0"/>
              <a:t>                          nodes)))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cond</a:t>
            </a:r>
            <a:endParaRPr lang="en-US" sz="1200" dirty="0" smtClean="0"/>
          </a:p>
          <a:p>
            <a:r>
              <a:rPr lang="en-US" sz="1200" dirty="0" smtClean="0"/>
              <a:t>      [(empty? candidates) nodes]</a:t>
            </a:r>
          </a:p>
          <a:p>
            <a:r>
              <a:rPr lang="en-US" sz="1200" dirty="0" smtClean="0"/>
              <a:t>      [else (reachables1</a:t>
            </a:r>
          </a:p>
          <a:p>
            <a:r>
              <a:rPr lang="en-US" sz="1200" dirty="0" smtClean="0"/>
              <a:t>              (append candidates nodes)</a:t>
            </a:r>
          </a:p>
          <a:p>
            <a:r>
              <a:rPr lang="en-US" sz="1200" dirty="0" smtClean="0"/>
              <a:t>              candidates</a:t>
            </a:r>
          </a:p>
          <a:p>
            <a:r>
              <a:rPr lang="en-US" sz="1200" dirty="0" smtClean="0"/>
              <a:t>              graph)])))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call more general function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found.</a:t>
            </a:r>
          </a:p>
          <a:p>
            <a:r>
              <a:rPr lang="en-US" dirty="0" smtClean="0"/>
              <a:t>       </a:t>
            </a:r>
            <a:r>
              <a:rPr lang="en-US" dirty="0"/>
              <a:t>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</a:t>
            </a:r>
            <a:r>
              <a:rPr lang="en-US" dirty="0" smtClean="0"/>
              <a:t>what  it </a:t>
            </a:r>
            <a:r>
              <a:rPr lang="en-US" dirty="0"/>
              <a:t>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 from scratch, and then define all-successors using a HOF.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Examples/08-5a-implicit-graphs.rkt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</a:t>
            </a:r>
            <a:r>
              <a:rPr lang="en-US" sz="2800" dirty="0" smtClean="0"/>
              <a:t>graph</a:t>
            </a:r>
          </a:p>
          <a:p>
            <a:r>
              <a:rPr lang="en-US" sz="2800" dirty="0" smtClean="0"/>
              <a:t>;; STRATEGY: Use HOFs map, then </a:t>
            </a:r>
            <a:r>
              <a:rPr lang="en-US" sz="2800" dirty="0" err="1" smtClean="0"/>
              <a:t>unionall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</a:t>
            </a:r>
            <a:r>
              <a:rPr lang="en-US" smtClean="0"/>
              <a:t>and </a:t>
            </a:r>
            <a:r>
              <a:rPr lang="en-US" smtClean="0"/>
              <a:t>what it </a:t>
            </a:r>
            <a:r>
              <a:rPr lang="en-US" dirty="0" smtClean="0"/>
              <a:t>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08-5-reachability.rkt </a:t>
            </a:r>
            <a:r>
              <a:rPr lang="en-US" smtClean="0"/>
              <a:t>and 08-5a-implicit-graphs.rkt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13560</TotalTime>
  <Words>2129</Words>
  <Application>Microsoft Office PowerPoint</Application>
  <PresentationFormat>On-screen Show (4:3)</PresentationFormat>
  <Paragraphs>354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176</cp:revision>
  <dcterms:created xsi:type="dcterms:W3CDTF">2010-06-24T16:22:15Z</dcterms:created>
  <dcterms:modified xsi:type="dcterms:W3CDTF">2015-10-31T17:50:09Z</dcterms:modified>
</cp:coreProperties>
</file>