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91" d="100"/>
          <a:sy n="91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9781</TotalTime>
  <Words>1617</Words>
  <Application>Microsoft Office PowerPoint</Application>
  <PresentationFormat>On-screen Show (4:3)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110</cp:revision>
  <dcterms:created xsi:type="dcterms:W3CDTF">2013-07-18T17:34:12Z</dcterms:created>
  <dcterms:modified xsi:type="dcterms:W3CDTF">2015-08-05T20:05:28Z</dcterms:modified>
</cp:coreProperties>
</file>