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04" r:id="rId4"/>
    <p:sldId id="311" r:id="rId5"/>
    <p:sldId id="305" r:id="rId6"/>
    <p:sldId id="309" r:id="rId7"/>
    <p:sldId id="306" r:id="rId8"/>
    <p:sldId id="312" r:id="rId9"/>
    <p:sldId id="310" r:id="rId10"/>
    <p:sldId id="292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304"/>
            <p14:sldId id="311"/>
            <p14:sldId id="305"/>
            <p14:sldId id="309"/>
            <p14:sldId id="306"/>
            <p14:sldId id="312"/>
            <p14:sldId id="31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59" d="100"/>
          <a:sy n="59" d="100"/>
        </p:scale>
        <p:origin x="684" y="64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3: Divide into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1.7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3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Commons Attribution-NonCommercial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into cases on &lt;condition&gt;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you need to break up </a:t>
            </a:r>
            <a:r>
              <a:rPr lang="en-US" dirty="0" smtClean="0"/>
              <a:t>an argument in some way other than by its template.</a:t>
            </a:r>
          </a:p>
          <a:p>
            <a:r>
              <a:rPr lang="en-US" dirty="0" smtClean="0"/>
              <a:t>We already saw this in Lesson 0.4 in the definition of </a:t>
            </a:r>
            <a:r>
              <a:rPr lang="en-US" b="1" dirty="0" smtClean="0"/>
              <a:t>abs:</a:t>
            </a:r>
          </a:p>
          <a:p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income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are computing income tax in a system where there are three rates:</a:t>
            </a:r>
          </a:p>
          <a:p>
            <a:pPr lvl="1"/>
            <a:r>
              <a:rPr lang="en-US" dirty="0" smtClean="0"/>
              <a:t>One on incomes less than $10,000</a:t>
            </a:r>
          </a:p>
          <a:p>
            <a:pPr lvl="1"/>
            <a:r>
              <a:rPr lang="en-US" dirty="0" smtClean="0"/>
              <a:t>One on incomes between $10,000 and $20,000</a:t>
            </a:r>
          </a:p>
          <a:p>
            <a:pPr lvl="1"/>
            <a:r>
              <a:rPr lang="en-US" dirty="0" smtClean="0"/>
              <a:t>One on incomes of $20,000 and over</a:t>
            </a:r>
          </a:p>
          <a:p>
            <a:r>
              <a:rPr lang="en-US" dirty="0" smtClean="0"/>
              <a:t>The natural thing to do is to partition the income into three cases, corresponding to these three income ranges.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</a:t>
            </a:r>
            <a:r>
              <a:rPr lang="en-US" b="1" dirty="0" smtClean="0"/>
              <a:t>cond</a:t>
            </a:r>
            <a:r>
              <a:rPr lang="en-US" dirty="0" smtClean="0"/>
              <a:t> or </a:t>
            </a:r>
            <a:r>
              <a:rPr lang="en-US" b="1" dirty="0" smtClean="0"/>
              <a:t>if </a:t>
            </a:r>
            <a:r>
              <a:rPr lang="en-US" dirty="0" smtClean="0"/>
              <a:t>that divides the data into the desired cases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Cases on amt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RETURNS: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the tax on the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133600"/>
            <a:ext cx="3048000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This is contract is sloppy. Currency </a:t>
            </a:r>
            <a:r>
              <a:rPr lang="en-US" sz="1600" dirty="0"/>
              <a:t>amounts should never be </a:t>
            </a:r>
            <a:r>
              <a:rPr lang="en-US" sz="1600" b="1" dirty="0"/>
              <a:t>Real</a:t>
            </a:r>
            <a:r>
              <a:rPr lang="en-US" sz="1600" dirty="0"/>
              <a:t>. They should always be integers, and units should be </a:t>
            </a:r>
            <a:r>
              <a:rPr lang="en-US" sz="1600" dirty="0" smtClean="0"/>
              <a:t>specified.   But we don't need to be so careful for this made-up example.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581400" y="1981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5108717"/>
            <a:ext cx="5410200" cy="997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fill in the </a:t>
            </a:r>
            <a:r>
              <a:rPr lang="en-US" dirty="0" smtClean="0"/>
              <a:t>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tax-on 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NonNegReal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NonNegReal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0.20 (- amt 20000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114800"/>
            <a:ext cx="256127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That's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>
                <a:solidFill>
                  <a:srgbClr val="FF0000"/>
                </a:solidFill>
              </a:rPr>
              <a:t>;; </a:t>
            </a:r>
            <a:r>
              <a:rPr lang="en-US" dirty="0" smtClean="0">
                <a:solidFill>
                  <a:srgbClr val="FF0000"/>
                </a:solidFill>
              </a:rPr>
              <a:t>STRATEGY: cases on whether ball would hit the wall 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;; the next tick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(ball-after-tick b)</a:t>
            </a:r>
          </a:p>
          <a:p>
            <a:r>
              <a:rPr lang="en-US" dirty="0"/>
              <a:t>  (</a:t>
            </a:r>
            <a:r>
              <a:rPr lang="en-US" dirty="0" smtClean="0"/>
              <a:t>if (</a:t>
            </a:r>
            <a:r>
              <a:rPr lang="en-US" dirty="0"/>
              <a:t>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cases fit in our menu of design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inspecting a piece of enumeration or mixed data, you almost always want to use the template for that data type.</a:t>
            </a:r>
          </a:p>
          <a:p>
            <a:r>
              <a:rPr lang="en-US" dirty="0" smtClean="0"/>
              <a:t>Cases is just for when dividing up the data by the template doesn't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611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 3: Divide into cases</vt:lpstr>
      <vt:lpstr>Divide into cases on &lt;condition&gt;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87</cp:revision>
  <dcterms:created xsi:type="dcterms:W3CDTF">2006-08-16T00:00:00Z</dcterms:created>
  <dcterms:modified xsi:type="dcterms:W3CDTF">2015-08-05T01:56:19Z</dcterms:modified>
</cp:coreProperties>
</file>