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of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6.5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 smtClean="0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 smtClean="0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 the template recipe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Template: functions come in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(first los) </a:t>
              </a:r>
              <a:r>
                <a:rPr lang="en-US" dirty="0" smtClean="0">
                  <a:solidFill>
                    <a:schemeClr val="tx1"/>
                  </a:solidFill>
                </a:rPr>
                <a:t>is a </a:t>
              </a:r>
              <a:r>
                <a:rPr lang="en-US" dirty="0" err="1" smtClean="0">
                  <a:solidFill>
                    <a:schemeClr val="tx1"/>
                  </a:solidFill>
                </a:rPr>
                <a:t>SoS</a:t>
              </a:r>
              <a:r>
                <a:rPr lang="en-US" dirty="0" smtClean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 smtClean="0">
                  <a:solidFill>
                    <a:schemeClr val="tx1"/>
                  </a:solidFill>
                </a:rPr>
                <a:t>(</a:t>
              </a:r>
              <a:r>
                <a:rPr lang="en-US" b="1" dirty="0" err="1" smtClean="0">
                  <a:solidFill>
                    <a:schemeClr val="tx1"/>
                  </a:solidFill>
                </a:rPr>
                <a:t>sos-fn</a:t>
              </a:r>
              <a:r>
                <a:rPr lang="en-US" b="1" dirty="0" smtClean="0">
                  <a:solidFill>
                    <a:schemeClr val="tx1"/>
                  </a:solidFill>
                </a:rPr>
                <a:t> ...) 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function, one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deals with exactly one data definition.</a:t>
            </a:r>
          </a:p>
          <a:p>
            <a:r>
              <a:rPr lang="en-US" dirty="0" smtClean="0"/>
              <a:t>So functions will come in pairs</a:t>
            </a:r>
          </a:p>
          <a:p>
            <a:r>
              <a:rPr lang="en-US" dirty="0" smtClean="0"/>
              <a:t>Write  contracts and purpose statements together,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Write one, and the other one will appear as a </a:t>
            </a:r>
            <a:r>
              <a:rPr lang="en-US" dirty="0" err="1" smtClean="0"/>
              <a:t>wishlist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occurs-in?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 smtClean="0">
                <a:solidFill>
                  <a:schemeClr val="tx1"/>
                </a:solidFill>
              </a:rPr>
              <a:t>LoSS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</a:t>
            </a:r>
            <a:r>
              <a:rPr lang="en-US" sz="1400" dirty="0" smtClean="0"/>
              <a:t>or </a:t>
            </a:r>
            <a:r>
              <a:rPr lang="en-US" sz="1400" u="sng" dirty="0" smtClean="0">
                <a:hlinkClick r:id="rId5"/>
              </a:rPr>
              <a:t>here</a:t>
            </a:r>
            <a:r>
              <a:rPr lang="en-US" sz="1400" dirty="0"/>
              <a:t>.</a:t>
            </a:r>
            <a:r>
              <a:rPr lang="en-US" sz="1400" dirty="0" smtClean="0"/>
              <a:t>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</a:t>
            </a:r>
          </a:p>
          <a:p>
            <a:pPr lvl="1"/>
            <a:r>
              <a:rPr lang="en-US" dirty="0" smtClean="0"/>
              <a:t>Give examples of S-expressions</a:t>
            </a:r>
          </a:p>
          <a:p>
            <a:pPr lvl="1"/>
            <a:r>
              <a:rPr lang="en-US" dirty="0" smtClean="0"/>
              <a:t>Give 3 reasons why S-expressions are important</a:t>
            </a:r>
          </a:p>
          <a:p>
            <a:pPr lvl="1"/>
            <a:r>
              <a:rPr lang="en-US" dirty="0" smtClean="0"/>
              <a:t>Write the data definition and template for S-expressions</a:t>
            </a:r>
          </a:p>
          <a:p>
            <a:pPr lvl="1"/>
            <a:r>
              <a:rPr lang="en-US" dirty="0" smtClean="0"/>
              <a:t>Write functions on S-expressions using the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Livecoding</a:t>
            </a:r>
            <a:r>
              <a:rPr lang="en-US" dirty="0" smtClean="0"/>
              <a:t>: </a:t>
            </a:r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occurs-in?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youtu.be/w_URqq2LrQU</a:t>
            </a:r>
            <a:endParaRPr lang="en-US" dirty="0" smtClean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youtu.be/9z-jdukgRx4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The S-expression pattern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Can do this for things other than strings: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for </a:t>
            </a:r>
            <a:r>
              <a:rPr lang="en-US" dirty="0" err="1" smtClean="0"/>
              <a:t>SexpX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[(X?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Of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(first los) </a:t>
              </a:r>
              <a:r>
                <a:rPr lang="en-US" dirty="0" smtClean="0">
                  <a:solidFill>
                    <a:schemeClr val="tx1"/>
                  </a:solidFill>
                </a:rPr>
                <a:t>is a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SexpOfX</a:t>
              </a:r>
              <a:r>
                <a:rPr lang="en-US" dirty="0" smtClean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 smtClean="0">
                  <a:solidFill>
                    <a:schemeClr val="tx1"/>
                  </a:solidFill>
                </a:rPr>
                <a:t>(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sexp-fn</a:t>
              </a:r>
              <a:r>
                <a:rPr lang="en-US" b="1" dirty="0" smtClean="0">
                  <a:solidFill>
                    <a:schemeClr val="tx1"/>
                  </a:solidFill>
                </a:rPr>
                <a:t> ...) 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Sexp</a:t>
            </a:r>
            <a:r>
              <a:rPr lang="en-US" dirty="0" smtClean="0"/>
              <a:t> of 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Example of the </a:t>
            </a:r>
            <a:r>
              <a:rPr lang="en-US" b="1" dirty="0" err="1" smtClean="0">
                <a:solidFill>
                  <a:schemeClr val="tx1"/>
                </a:solidFill>
              </a:rPr>
              <a:t>SexpOfX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pattern.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for </a:t>
            </a:r>
            <a:r>
              <a:rPr lang="en-US" dirty="0" err="1" smtClean="0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sardine?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Lists occur all the time</a:t>
            </a:r>
          </a:p>
          <a:p>
            <a:r>
              <a:rPr lang="en-US" dirty="0" smtClean="0"/>
              <a:t>Mutually recursive data definitions</a:t>
            </a:r>
          </a:p>
          <a:p>
            <a:r>
              <a:rPr lang="en-US" dirty="0" smtClean="0"/>
              <a:t>Mutual recursion in the data definition leads to mutual recursion in the template</a:t>
            </a:r>
          </a:p>
          <a:p>
            <a:r>
              <a:rPr lang="en-US" dirty="0" smtClean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</a:t>
            </a:r>
            <a:r>
              <a:rPr lang="en-US" dirty="0" smtClean="0">
                <a:hlinkClick r:id="rId2" action="ppaction://hlinkfile"/>
              </a:rPr>
              <a:t>Guided Practice 6.5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S-expressions 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S-expression is something that is either a string or a list of S-expressions.</a:t>
            </a:r>
          </a:p>
          <a:p>
            <a:r>
              <a:rPr lang="en-US" dirty="0" smtClean="0"/>
              <a:t>So if it's a list, it could  contain strings, or lists of strings, or lists of lists of strings, etc.</a:t>
            </a:r>
          </a:p>
          <a:p>
            <a:r>
              <a:rPr lang="en-US" dirty="0" smtClean="0"/>
              <a:t>Think of it as a nested list, where there's no bound on how deep the nesting can 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</a:t>
            </a:r>
            <a:r>
              <a:rPr lang="en-US" sz="2000" dirty="0" smtClean="0"/>
              <a:t>history of </a:t>
            </a:r>
            <a:r>
              <a:rPr lang="en-US" sz="2000" dirty="0"/>
              <a:t>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  <a:endParaRPr lang="en-US" sz="2000" dirty="0" smtClean="0"/>
          </a:p>
          <a:p>
            <a:r>
              <a:rPr lang="en-US" sz="2000" dirty="0" smtClean="0"/>
              <a:t>Lisp </a:t>
            </a:r>
            <a:r>
              <a:rPr lang="en-US" sz="2000" dirty="0"/>
              <a:t>introduced lists, S-expressions, and parenthesized syntax.  The syntax of Lisp and its descendants, like Racket, is based on S-expressions. 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 smtClean="0">
                <a:solidFill>
                  <a:schemeClr val="tx1"/>
                </a:solidFill>
              </a:rPr>
              <a:t>list</a:t>
            </a:r>
            <a:r>
              <a:rPr lang="en-US" dirty="0" smtClean="0">
                <a:solidFill>
                  <a:schemeClr val="tx1"/>
                </a:solidFill>
              </a:rPr>
              <a:t> notation (See </a:t>
            </a:r>
            <a:r>
              <a:rPr lang="en-US" dirty="0" smtClean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 smtClean="0">
                <a:solidFill>
                  <a:schemeClr val="tx1"/>
                </a:solidFill>
              </a:rPr>
              <a:t>write</a:t>
            </a:r>
            <a:r>
              <a:rPr lang="en-US" dirty="0" smtClean="0">
                <a:solidFill>
                  <a:schemeClr val="tx1"/>
                </a:solidFill>
              </a:rPr>
              <a:t> notation (See </a:t>
            </a:r>
            <a:r>
              <a:rPr lang="en-US" dirty="0" smtClean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 smtClean="0">
                <a:solidFill>
                  <a:schemeClr val="tx1"/>
                </a:solidFill>
              </a:rPr>
              <a:t>).  We often use write notation because it is more compact.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 S-expression of Strings (</a:t>
            </a:r>
            <a:r>
              <a:rPr lang="en-US" dirty="0" err="1" smtClean="0"/>
              <a:t>SoS</a:t>
            </a:r>
            <a:r>
              <a:rPr lang="en-US" dirty="0" smtClean="0"/>
              <a:t>) is either</a:t>
            </a:r>
          </a:p>
          <a:p>
            <a:pPr>
              <a:buNone/>
            </a:pPr>
            <a:r>
              <a:rPr lang="en-US" dirty="0" smtClean="0"/>
              <a:t>-- a String</a:t>
            </a:r>
          </a:p>
          <a:p>
            <a:pPr>
              <a:buNone/>
            </a:pPr>
            <a:r>
              <a:rPr lang="en-US" dirty="0" smtClean="0"/>
              <a:t>-- a List of </a:t>
            </a:r>
            <a:r>
              <a:rPr lang="en-US" dirty="0" err="1" smtClean="0"/>
              <a:t>SoS's</a:t>
            </a:r>
            <a:r>
              <a:rPr lang="en-US" dirty="0" smtClean="0"/>
              <a:t> (</a:t>
            </a:r>
            <a:r>
              <a:rPr lang="en-US" dirty="0" err="1" smtClean="0"/>
              <a:t>LoSS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List of </a:t>
            </a:r>
            <a:r>
              <a:rPr lang="en-US" dirty="0" err="1" smtClean="0"/>
              <a:t>SoS's</a:t>
            </a:r>
            <a:r>
              <a:rPr lang="en-US" dirty="0" smtClean="0"/>
              <a:t> (</a:t>
            </a:r>
            <a:r>
              <a:rPr lang="en-US" dirty="0" err="1" smtClean="0"/>
              <a:t>LoSS</a:t>
            </a:r>
            <a:r>
              <a:rPr lang="en-US" dirty="0" smtClean="0"/>
              <a:t>) is either</a:t>
            </a:r>
          </a:p>
          <a:p>
            <a:pPr>
              <a:buNone/>
            </a:pPr>
            <a:r>
              <a:rPr lang="en-US" dirty="0" smtClean="0"/>
              <a:t>-- empty</a:t>
            </a:r>
          </a:p>
          <a:p>
            <a:pPr>
              <a:buNone/>
            </a:pPr>
            <a:r>
              <a:rPr lang="en-US" dirty="0" smtClean="0"/>
              <a:t>-- (cons </a:t>
            </a:r>
            <a:r>
              <a:rPr lang="en-US" dirty="0" err="1" smtClean="0"/>
              <a:t>SoS</a:t>
            </a:r>
            <a:r>
              <a:rPr lang="en-US" dirty="0" smtClean="0"/>
              <a:t> </a:t>
            </a:r>
            <a:r>
              <a:rPr lang="en-US" dirty="0" err="1" smtClean="0"/>
              <a:t>LoSS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Let's write down a precise definition:</a:t>
            </a:r>
            <a:endParaRPr lang="en-US" sz="16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</a:t>
            </a:r>
            <a:r>
              <a:rPr lang="en-US" sz="1600" dirty="0" smtClean="0">
                <a:solidFill>
                  <a:schemeClr val="tx1"/>
                </a:solidFill>
              </a:rPr>
              <a:t>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1713</Words>
  <Application>Microsoft Office PowerPoint</Application>
  <PresentationFormat>On-screen Show (4:3)</PresentationFormat>
  <Paragraphs>274</Paragraphs>
  <Slides>28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Helvetica Neue</vt:lpstr>
      <vt:lpstr>1_Office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SexpX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43</cp:revision>
  <dcterms:created xsi:type="dcterms:W3CDTF">2012-09-27T03:54:02Z</dcterms:created>
  <dcterms:modified xsi:type="dcterms:W3CDTF">2015-10-18T02:21:23Z</dcterms:modified>
</cp:coreProperties>
</file>