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B5877A-04B5-4446-848F-6F217B5EA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026C91E-463E-484D-B679-1C5D7FCCF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95194B-4494-4342-9B47-7564465E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5761-6966-4AD0-8F8E-B3B5B9301927}" type="datetimeFigureOut">
              <a:rPr lang="hu-HU" smtClean="0"/>
              <a:t>2025. 02. 28.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DE0E8D1-F595-4E49-A4EF-B76EBF9B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13C247B-63A3-4FAB-87BE-23C63F1F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D78F-76E3-4A1C-A6AD-C15DDF5C0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314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4ECBD3-87C3-4013-89EA-D57EE805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B93C065-DAD4-43D6-84E3-27DDA94DC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C7D126-86FE-4CD8-ABEF-E4567507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5761-6966-4AD0-8F8E-B3B5B9301927}" type="datetimeFigureOut">
              <a:rPr lang="hu-HU" smtClean="0"/>
              <a:t>2025. 02. 28.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EAA4C1-A727-447C-8E77-2A3D8AE2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7596AA-D27B-49A1-9BFD-CDB63DC2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D78F-76E3-4A1C-A6AD-C15DDF5C0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25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038C9BC-947A-4326-81D9-3D50AE9F5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BD751FE-8820-4E1C-9DEC-560469593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9BA3C2-C108-4689-A72E-BF40F584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5761-6966-4AD0-8F8E-B3B5B9301927}" type="datetimeFigureOut">
              <a:rPr lang="hu-HU" smtClean="0"/>
              <a:t>2025. 02. 28.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31433C-632A-41E4-8F7B-8295BDBBD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CB14D9-196F-4A76-A6A4-501CD48A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D78F-76E3-4A1C-A6AD-C15DDF5C0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834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3FD94B-EEA2-470A-97EC-4DA97E52C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5E9C23-D490-47CA-BFF6-8ADF05827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DBBE40-56CF-4368-A327-97BA97413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5761-6966-4AD0-8F8E-B3B5B9301927}" type="datetimeFigureOut">
              <a:rPr lang="hu-HU" smtClean="0"/>
              <a:t>2025. 02. 28.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060366-227B-4F0C-909C-1C016D15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D5CDD1-328A-41F9-9588-B076EFB9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D78F-76E3-4A1C-A6AD-C15DDF5C0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141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01AC3B-BE55-400E-80FE-D583426AC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32D39EC-CE68-4F68-872D-B66D8543B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30BF5EA-076C-4774-9725-4C7B7797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5761-6966-4AD0-8F8E-B3B5B9301927}" type="datetimeFigureOut">
              <a:rPr lang="hu-HU" smtClean="0"/>
              <a:t>2025. 02. 28.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EC1BF7-C03D-4285-9F82-065B8E69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32E6ED-86DC-407C-A67D-CA812FA6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D78F-76E3-4A1C-A6AD-C15DDF5C0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67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2A652B-ED5E-425F-912B-0848D520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B079A0-87BE-405E-97D5-BE79DE96F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4274932-4DA5-4348-A1E5-1CA5F1E91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4F59021-A05A-4F4C-9E9B-19626C7A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5761-6966-4AD0-8F8E-B3B5B9301927}" type="datetimeFigureOut">
              <a:rPr lang="hu-HU" smtClean="0"/>
              <a:t>2025. 02. 28.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EA0E9F1-8A2B-485A-8013-DB0CCC4B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028225-4369-464D-86FA-C9C83BD7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D78F-76E3-4A1C-A6AD-C15DDF5C0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208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C2621A-2899-422F-8B9A-FA51E28A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443C485-AC5C-4C1C-874C-F09F4DBD8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2E3EA1B-B732-4E14-9F17-572249FE4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BB7C9BB-0C75-477F-AE75-289A44066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9B496A2-D6EC-40AF-B681-DDB1C775D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C38E617-9178-4EA0-8E27-9BEB5295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5761-6966-4AD0-8F8E-B3B5B9301927}" type="datetimeFigureOut">
              <a:rPr lang="hu-HU" smtClean="0"/>
              <a:t>2025. 02. 28.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6643006-B707-479F-B580-06CBE617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DD103A7-FD7B-498A-9280-CD9F2CD1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D78F-76E3-4A1C-A6AD-C15DDF5C0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5529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59ECA2-0A97-4BE4-9060-6C5B7A9C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15916C8-F459-44C4-9B5A-743A256C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5761-6966-4AD0-8F8E-B3B5B9301927}" type="datetimeFigureOut">
              <a:rPr lang="hu-HU" smtClean="0"/>
              <a:t>2025. 02. 28.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8942297-8E01-434F-BA56-BC2C02D3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46E7080-E520-4A3F-A7EA-4892E485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D78F-76E3-4A1C-A6AD-C15DDF5C0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749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9E091E5-EE83-4B9E-BAEF-D1D68369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5761-6966-4AD0-8F8E-B3B5B9301927}" type="datetimeFigureOut">
              <a:rPr lang="hu-HU" smtClean="0"/>
              <a:t>2025. 02. 28.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CC90FB3-08CB-4311-A06F-69A814C4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7F532F0-2DB7-4609-94E0-4B322749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D78F-76E3-4A1C-A6AD-C15DDF5C0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4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8D017E-4FCF-4F20-B56C-80AF85E1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D9EC2D-3C6A-473F-A77F-76F98E98F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5F865C5-27B8-45F7-A279-6EE958F59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53D5E0E-E6A4-4D7F-97CF-C16EB3D5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5761-6966-4AD0-8F8E-B3B5B9301927}" type="datetimeFigureOut">
              <a:rPr lang="hu-HU" smtClean="0"/>
              <a:t>2025. 02. 28.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55FBD7-58BB-41A4-930D-FAC016B5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D400EBA-C62E-47EC-BB5E-2B116245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D78F-76E3-4A1C-A6AD-C15DDF5C0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844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1CB2BE-92AF-4537-B415-1FE908EC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D1F0B4F-92D2-44B4-B6C8-BFB3DABFB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65D883F-BDDF-4583-A491-4F10D44AE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167FEBB-57EE-4A85-BDC6-080F457D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5761-6966-4AD0-8F8E-B3B5B9301927}" type="datetimeFigureOut">
              <a:rPr lang="hu-HU" smtClean="0"/>
              <a:t>2025. 02. 28.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9F9AC4-DB97-4C22-96F9-DCD1E042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9AB6BC3-0E0D-4017-AF76-A7A9E648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9D78F-76E3-4A1C-A6AD-C15DDF5C0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473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8F56E83-29E1-4E1A-86B5-57AC6DAD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B386593-5CBC-4247-BA66-E60002E4B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E06EAEC-674E-4044-8723-9B71BB121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55761-6966-4AD0-8F8E-B3B5B9301927}" type="datetimeFigureOut">
              <a:rPr lang="hu-HU" smtClean="0"/>
              <a:t>2025. 02. 28.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4C78B6-800D-42B9-9488-E05085BF1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4C8392B-73A2-42DE-AC52-8BA8FCE48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9D78F-76E3-4A1C-A6AD-C15DDF5C0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4749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912BAB-2A3E-42EF-82FE-8A6C39D8D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 királyi kard küldetés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E720344-E644-4DD0-B3DB-CF1457D96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Komóczi</a:t>
            </a:r>
            <a:r>
              <a:rPr lang="hu-HU" dirty="0"/>
              <a:t> Bence &amp; Nagy Sándor</a:t>
            </a:r>
          </a:p>
        </p:txBody>
      </p:sp>
    </p:spTree>
    <p:extLst>
      <p:ext uri="{BB962C8B-B14F-4D97-AF65-F5344CB8AC3E}">
        <p14:creationId xmlns:p14="http://schemas.microsoft.com/office/powerpoint/2010/main" val="49889407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4ABAE2-BFA4-4827-8ADF-B25029E6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AD4417-FDE4-4F42-9AF3-D97AC339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nagyhatalmú  királyságból származol ahol te mint játékos vagy az örökös és bizonyítani akarsz apádnak hogy méltó vagy a trónra.  </a:t>
            </a:r>
          </a:p>
          <a:p>
            <a:endParaRPr lang="hu-HU" dirty="0"/>
          </a:p>
          <a:p>
            <a:r>
              <a:rPr lang="hu-HU" dirty="0" err="1"/>
              <a:t>Isabell</a:t>
            </a:r>
            <a:r>
              <a:rPr lang="hu-HU" dirty="0"/>
              <a:t> királynő meg akarta látogatni Goldberg királyságot de a szörnyek rátámadtak az út közben és el is rabolták </a:t>
            </a:r>
            <a:r>
              <a:rPr lang="hu-HU" dirty="0" err="1"/>
              <a:t>Isabell</a:t>
            </a:r>
            <a:r>
              <a:rPr lang="hu-HU" dirty="0"/>
              <a:t> királynőt.</a:t>
            </a:r>
          </a:p>
          <a:p>
            <a:endParaRPr lang="hu-HU" dirty="0"/>
          </a:p>
          <a:p>
            <a:r>
              <a:rPr lang="hu-HU" dirty="0"/>
              <a:t>A mi feladatunk az hogy meg mentsük </a:t>
            </a:r>
            <a:r>
              <a:rPr lang="hu-HU" dirty="0" err="1"/>
              <a:t>Isabell</a:t>
            </a:r>
            <a:r>
              <a:rPr lang="hu-HU" dirty="0"/>
              <a:t> királynőt.</a:t>
            </a:r>
          </a:p>
        </p:txBody>
      </p:sp>
    </p:spTree>
    <p:extLst>
      <p:ext uri="{BB962C8B-B14F-4D97-AF65-F5344CB8AC3E}">
        <p14:creationId xmlns:p14="http://schemas.microsoft.com/office/powerpoint/2010/main" val="42699999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51AD77-FD9A-46A4-AC5A-5F532BCF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menet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0A6EC8-40CB-489C-BD07-7E58790A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627" y="1880216"/>
            <a:ext cx="9928746" cy="4351338"/>
          </a:xfrm>
        </p:spPr>
        <p:txBody>
          <a:bodyPr/>
          <a:lstStyle/>
          <a:p>
            <a:r>
              <a:rPr lang="hu-HU" dirty="0"/>
              <a:t>Hullámokra van osztva.</a:t>
            </a:r>
          </a:p>
          <a:p>
            <a:endParaRPr lang="hu-HU" dirty="0"/>
          </a:p>
          <a:p>
            <a:r>
              <a:rPr lang="hu-HU" dirty="0"/>
              <a:t>Minden hullám előtt van bolt ahol fejlesztések vannak.</a:t>
            </a:r>
          </a:p>
          <a:p>
            <a:endParaRPr lang="hu-HU" dirty="0"/>
          </a:p>
          <a:p>
            <a:r>
              <a:rPr lang="hu-HU" dirty="0"/>
              <a:t>Túlélni minden hullámot.</a:t>
            </a:r>
          </a:p>
          <a:p>
            <a:endParaRPr lang="hu-HU" dirty="0"/>
          </a:p>
          <a:p>
            <a:r>
              <a:rPr lang="hu-HU" dirty="0"/>
              <a:t>Meg menteni a királynőt.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12898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43A6C-9606-4753-A995-FB06187A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C59BD09E-E1D3-498F-8A1B-E3478FC25C9A}"/>
              </a:ext>
            </a:extLst>
          </p:cNvPr>
          <p:cNvSpPr/>
          <p:nvPr/>
        </p:nvSpPr>
        <p:spPr>
          <a:xfrm>
            <a:off x="880848" y="3444380"/>
            <a:ext cx="968992" cy="80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menü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9C72CAB0-08A3-4CFE-BE9F-C14942C9EAEF}"/>
              </a:ext>
            </a:extLst>
          </p:cNvPr>
          <p:cNvCxnSpPr>
            <a:cxnSpLocks/>
          </p:cNvCxnSpPr>
          <p:nvPr/>
        </p:nvCxnSpPr>
        <p:spPr>
          <a:xfrm flipV="1">
            <a:off x="1849840" y="3845280"/>
            <a:ext cx="825121" cy="153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Ellipszis 6">
            <a:extLst>
              <a:ext uri="{FF2B5EF4-FFF2-40B4-BE49-F238E27FC236}">
                <a16:creationId xmlns:a16="http://schemas.microsoft.com/office/drawing/2014/main" id="{DC886D67-2F73-45F4-AC95-A3E4BBA4D2E4}"/>
              </a:ext>
            </a:extLst>
          </p:cNvPr>
          <p:cNvSpPr/>
          <p:nvPr/>
        </p:nvSpPr>
        <p:spPr>
          <a:xfrm>
            <a:off x="2674961" y="3403471"/>
            <a:ext cx="1433014" cy="9143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új játék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73FFEC77-5C88-436F-ABBE-69A16F021889}"/>
              </a:ext>
            </a:extLst>
          </p:cNvPr>
          <p:cNvCxnSpPr/>
          <p:nvPr/>
        </p:nvCxnSpPr>
        <p:spPr>
          <a:xfrm>
            <a:off x="4107974" y="3845280"/>
            <a:ext cx="10190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Ellipszis 9">
            <a:extLst>
              <a:ext uri="{FF2B5EF4-FFF2-40B4-BE49-F238E27FC236}">
                <a16:creationId xmlns:a16="http://schemas.microsoft.com/office/drawing/2014/main" id="{19FBFEF2-4C49-4064-BC9D-16C39326FB42}"/>
              </a:ext>
            </a:extLst>
          </p:cNvPr>
          <p:cNvSpPr/>
          <p:nvPr/>
        </p:nvSpPr>
        <p:spPr>
          <a:xfrm>
            <a:off x="2674961" y="1864409"/>
            <a:ext cx="1433013" cy="8422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történet</a:t>
            </a:r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48DEC0B6-AEE1-4341-B6C6-2FB63738E75B}"/>
              </a:ext>
            </a:extLst>
          </p:cNvPr>
          <p:cNvSpPr/>
          <p:nvPr/>
        </p:nvSpPr>
        <p:spPr>
          <a:xfrm>
            <a:off x="2680648" y="4817660"/>
            <a:ext cx="1281751" cy="740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kilépés</a:t>
            </a:r>
          </a:p>
        </p:txBody>
      </p: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5689B786-740F-4E11-99FE-46780CB6818E}"/>
              </a:ext>
            </a:extLst>
          </p:cNvPr>
          <p:cNvCxnSpPr>
            <a:cxnSpLocks/>
          </p:cNvCxnSpPr>
          <p:nvPr/>
        </p:nvCxnSpPr>
        <p:spPr>
          <a:xfrm>
            <a:off x="3321524" y="4318174"/>
            <a:ext cx="1137" cy="49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8CDADADE-6E4D-4697-98E4-BBC8E1ED2466}"/>
              </a:ext>
            </a:extLst>
          </p:cNvPr>
          <p:cNvCxnSpPr>
            <a:cxnSpLocks/>
          </p:cNvCxnSpPr>
          <p:nvPr/>
        </p:nvCxnSpPr>
        <p:spPr>
          <a:xfrm flipV="1">
            <a:off x="3322661" y="2676201"/>
            <a:ext cx="0" cy="72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églalap 15">
            <a:extLst>
              <a:ext uri="{FF2B5EF4-FFF2-40B4-BE49-F238E27FC236}">
                <a16:creationId xmlns:a16="http://schemas.microsoft.com/office/drawing/2014/main" id="{E9F5702F-1E94-421C-88A6-D1C4D9032735}"/>
              </a:ext>
            </a:extLst>
          </p:cNvPr>
          <p:cNvSpPr/>
          <p:nvPr/>
        </p:nvSpPr>
        <p:spPr>
          <a:xfrm>
            <a:off x="5127007" y="3459752"/>
            <a:ext cx="1314734" cy="771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tábortűz</a:t>
            </a:r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FCC2101D-7148-4058-9209-C89C31C14983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441741" y="3845280"/>
            <a:ext cx="80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Ellipszis 33">
            <a:extLst>
              <a:ext uri="{FF2B5EF4-FFF2-40B4-BE49-F238E27FC236}">
                <a16:creationId xmlns:a16="http://schemas.microsoft.com/office/drawing/2014/main" id="{FB607CFC-753D-490F-B230-1F903137CCCD}"/>
              </a:ext>
            </a:extLst>
          </p:cNvPr>
          <p:cNvSpPr/>
          <p:nvPr/>
        </p:nvSpPr>
        <p:spPr>
          <a:xfrm>
            <a:off x="5204341" y="2171237"/>
            <a:ext cx="1201003" cy="7272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bolt</a:t>
            </a:r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3796F0AC-D031-4618-B7BC-25EC4A302BBE}"/>
              </a:ext>
            </a:extLst>
          </p:cNvPr>
          <p:cNvSpPr/>
          <p:nvPr/>
        </p:nvSpPr>
        <p:spPr>
          <a:xfrm>
            <a:off x="5279411" y="5041950"/>
            <a:ext cx="1053147" cy="7401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menü</a:t>
            </a:r>
          </a:p>
        </p:txBody>
      </p:sp>
      <p:cxnSp>
        <p:nvCxnSpPr>
          <p:cNvPr id="37" name="Egyenes összekötő 36">
            <a:extLst>
              <a:ext uri="{FF2B5EF4-FFF2-40B4-BE49-F238E27FC236}">
                <a16:creationId xmlns:a16="http://schemas.microsoft.com/office/drawing/2014/main" id="{9E6A27B5-54C6-404F-B061-46A7A1C02E24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777554" y="2898498"/>
            <a:ext cx="6820" cy="561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E946F9D9-FEC6-4954-94DF-D7C597D1ED23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>
            <a:off x="5784374" y="4230808"/>
            <a:ext cx="21611" cy="811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zabadkézi sokszög: alakzat 46">
            <a:extLst>
              <a:ext uri="{FF2B5EF4-FFF2-40B4-BE49-F238E27FC236}">
                <a16:creationId xmlns:a16="http://schemas.microsoft.com/office/drawing/2014/main" id="{0924E885-F509-429E-A5C0-EF917EB47BAC}"/>
              </a:ext>
            </a:extLst>
          </p:cNvPr>
          <p:cNvSpPr/>
          <p:nvPr/>
        </p:nvSpPr>
        <p:spPr>
          <a:xfrm>
            <a:off x="1411550" y="4172506"/>
            <a:ext cx="3906174" cy="1692430"/>
          </a:xfrm>
          <a:custGeom>
            <a:avLst/>
            <a:gdLst>
              <a:gd name="connsiteX0" fmla="*/ 3906174 w 3906174"/>
              <a:gd name="connsiteY0" fmla="*/ 1367161 h 1902163"/>
              <a:gd name="connsiteX1" fmla="*/ 1509203 w 3906174"/>
              <a:gd name="connsiteY1" fmla="*/ 1828800 h 1902163"/>
              <a:gd name="connsiteX2" fmla="*/ 0 w 3906174"/>
              <a:gd name="connsiteY2" fmla="*/ 0 h 190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6174" h="1902163">
                <a:moveTo>
                  <a:pt x="3906174" y="1367161"/>
                </a:moveTo>
                <a:cubicBezTo>
                  <a:pt x="3033203" y="1711910"/>
                  <a:pt x="2160232" y="2056660"/>
                  <a:pt x="1509203" y="1828800"/>
                </a:cubicBezTo>
                <a:cubicBezTo>
                  <a:pt x="858174" y="1600940"/>
                  <a:pt x="261891" y="1253231"/>
                  <a:pt x="0" y="0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F944C0A8-A82D-4047-A98A-EF8DB1C917B1}"/>
              </a:ext>
            </a:extLst>
          </p:cNvPr>
          <p:cNvSpPr/>
          <p:nvPr/>
        </p:nvSpPr>
        <p:spPr>
          <a:xfrm>
            <a:off x="7210566" y="3464689"/>
            <a:ext cx="1298814" cy="660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csaták</a:t>
            </a:r>
          </a:p>
        </p:txBody>
      </p:sp>
      <p:sp>
        <p:nvSpPr>
          <p:cNvPr id="55" name="Szabadkézi sokszög: alakzat 54">
            <a:extLst>
              <a:ext uri="{FF2B5EF4-FFF2-40B4-BE49-F238E27FC236}">
                <a16:creationId xmlns:a16="http://schemas.microsoft.com/office/drawing/2014/main" id="{23C9D848-C189-4FCE-8ABE-7100378B2752}"/>
              </a:ext>
            </a:extLst>
          </p:cNvPr>
          <p:cNvSpPr/>
          <p:nvPr/>
        </p:nvSpPr>
        <p:spPr>
          <a:xfrm>
            <a:off x="6387152" y="3166281"/>
            <a:ext cx="1555845" cy="368489"/>
          </a:xfrm>
          <a:custGeom>
            <a:avLst/>
            <a:gdLst>
              <a:gd name="connsiteX0" fmla="*/ 0 w 1555845"/>
              <a:gd name="connsiteY0" fmla="*/ 354841 h 368489"/>
              <a:gd name="connsiteX1" fmla="*/ 54591 w 1555845"/>
              <a:gd name="connsiteY1" fmla="*/ 286603 h 368489"/>
              <a:gd name="connsiteX2" fmla="*/ 122830 w 1555845"/>
              <a:gd name="connsiteY2" fmla="*/ 272955 h 368489"/>
              <a:gd name="connsiteX3" fmla="*/ 163773 w 1555845"/>
              <a:gd name="connsiteY3" fmla="*/ 245659 h 368489"/>
              <a:gd name="connsiteX4" fmla="*/ 232012 w 1555845"/>
              <a:gd name="connsiteY4" fmla="*/ 177420 h 368489"/>
              <a:gd name="connsiteX5" fmla="*/ 313899 w 1555845"/>
              <a:gd name="connsiteY5" fmla="*/ 109182 h 368489"/>
              <a:gd name="connsiteX6" fmla="*/ 436729 w 1555845"/>
              <a:gd name="connsiteY6" fmla="*/ 68238 h 368489"/>
              <a:gd name="connsiteX7" fmla="*/ 477672 w 1555845"/>
              <a:gd name="connsiteY7" fmla="*/ 54591 h 368489"/>
              <a:gd name="connsiteX8" fmla="*/ 532263 w 1555845"/>
              <a:gd name="connsiteY8" fmla="*/ 40943 h 368489"/>
              <a:gd name="connsiteX9" fmla="*/ 627797 w 1555845"/>
              <a:gd name="connsiteY9" fmla="*/ 13647 h 368489"/>
              <a:gd name="connsiteX10" fmla="*/ 736979 w 1555845"/>
              <a:gd name="connsiteY10" fmla="*/ 0 h 368489"/>
              <a:gd name="connsiteX11" fmla="*/ 1078173 w 1555845"/>
              <a:gd name="connsiteY11" fmla="*/ 27295 h 368489"/>
              <a:gd name="connsiteX12" fmla="*/ 1119117 w 1555845"/>
              <a:gd name="connsiteY12" fmla="*/ 54591 h 368489"/>
              <a:gd name="connsiteX13" fmla="*/ 1160060 w 1555845"/>
              <a:gd name="connsiteY13" fmla="*/ 68238 h 368489"/>
              <a:gd name="connsiteX14" fmla="*/ 1201003 w 1555845"/>
              <a:gd name="connsiteY14" fmla="*/ 122829 h 368489"/>
              <a:gd name="connsiteX15" fmla="*/ 1228299 w 1555845"/>
              <a:gd name="connsiteY15" fmla="*/ 163773 h 368489"/>
              <a:gd name="connsiteX16" fmla="*/ 1296538 w 1555845"/>
              <a:gd name="connsiteY16" fmla="*/ 177420 h 368489"/>
              <a:gd name="connsiteX17" fmla="*/ 1392072 w 1555845"/>
              <a:gd name="connsiteY17" fmla="*/ 218364 h 368489"/>
              <a:gd name="connsiteX18" fmla="*/ 1542197 w 1555845"/>
              <a:gd name="connsiteY18" fmla="*/ 313898 h 368489"/>
              <a:gd name="connsiteX19" fmla="*/ 1555845 w 1555845"/>
              <a:gd name="connsiteY19" fmla="*/ 368489 h 36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55845" h="368489">
                <a:moveTo>
                  <a:pt x="0" y="354841"/>
                </a:moveTo>
                <a:cubicBezTo>
                  <a:pt x="18197" y="332095"/>
                  <a:pt x="30354" y="302761"/>
                  <a:pt x="54591" y="286603"/>
                </a:cubicBezTo>
                <a:cubicBezTo>
                  <a:pt x="73892" y="273736"/>
                  <a:pt x="101110" y="281100"/>
                  <a:pt x="122830" y="272955"/>
                </a:cubicBezTo>
                <a:cubicBezTo>
                  <a:pt x="138188" y="267196"/>
                  <a:pt x="150125" y="254758"/>
                  <a:pt x="163773" y="245659"/>
                </a:cubicBezTo>
                <a:cubicBezTo>
                  <a:pt x="236565" y="136474"/>
                  <a:pt x="141024" y="268409"/>
                  <a:pt x="232012" y="177420"/>
                </a:cubicBezTo>
                <a:cubicBezTo>
                  <a:pt x="306372" y="103059"/>
                  <a:pt x="235700" y="135246"/>
                  <a:pt x="313899" y="109182"/>
                </a:cubicBezTo>
                <a:cubicBezTo>
                  <a:pt x="385131" y="61693"/>
                  <a:pt x="326406" y="92754"/>
                  <a:pt x="436729" y="68238"/>
                </a:cubicBezTo>
                <a:cubicBezTo>
                  <a:pt x="450772" y="65117"/>
                  <a:pt x="463840" y="58543"/>
                  <a:pt x="477672" y="54591"/>
                </a:cubicBezTo>
                <a:cubicBezTo>
                  <a:pt x="495707" y="49438"/>
                  <a:pt x="514167" y="45878"/>
                  <a:pt x="532263" y="40943"/>
                </a:cubicBezTo>
                <a:cubicBezTo>
                  <a:pt x="564215" y="32229"/>
                  <a:pt x="595321" y="20142"/>
                  <a:pt x="627797" y="13647"/>
                </a:cubicBezTo>
                <a:cubicBezTo>
                  <a:pt x="663762" y="6454"/>
                  <a:pt x="700585" y="4549"/>
                  <a:pt x="736979" y="0"/>
                </a:cubicBezTo>
                <a:cubicBezTo>
                  <a:pt x="850710" y="9098"/>
                  <a:pt x="965225" y="11160"/>
                  <a:pt x="1078173" y="27295"/>
                </a:cubicBezTo>
                <a:cubicBezTo>
                  <a:pt x="1094411" y="29615"/>
                  <a:pt x="1104446" y="47255"/>
                  <a:pt x="1119117" y="54591"/>
                </a:cubicBezTo>
                <a:cubicBezTo>
                  <a:pt x="1131984" y="61024"/>
                  <a:pt x="1146412" y="63689"/>
                  <a:pt x="1160060" y="68238"/>
                </a:cubicBezTo>
                <a:cubicBezTo>
                  <a:pt x="1173708" y="86435"/>
                  <a:pt x="1187782" y="104320"/>
                  <a:pt x="1201003" y="122829"/>
                </a:cubicBezTo>
                <a:cubicBezTo>
                  <a:pt x="1210537" y="136177"/>
                  <a:pt x="1214057" y="155635"/>
                  <a:pt x="1228299" y="163773"/>
                </a:cubicBezTo>
                <a:cubicBezTo>
                  <a:pt x="1248439" y="175282"/>
                  <a:pt x="1273792" y="172871"/>
                  <a:pt x="1296538" y="177420"/>
                </a:cubicBezTo>
                <a:cubicBezTo>
                  <a:pt x="1394187" y="242521"/>
                  <a:pt x="1274569" y="169404"/>
                  <a:pt x="1392072" y="218364"/>
                </a:cubicBezTo>
                <a:cubicBezTo>
                  <a:pt x="1500454" y="263523"/>
                  <a:pt x="1481050" y="252751"/>
                  <a:pt x="1542197" y="313898"/>
                </a:cubicBezTo>
                <a:lnTo>
                  <a:pt x="1555845" y="368489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8" name="Egyenes összekötő nyíllal 57">
            <a:extLst>
              <a:ext uri="{FF2B5EF4-FFF2-40B4-BE49-F238E27FC236}">
                <a16:creationId xmlns:a16="http://schemas.microsoft.com/office/drawing/2014/main" id="{0F20D1C5-EFD9-46F4-874C-84A4DE34EB3F}"/>
              </a:ext>
            </a:extLst>
          </p:cNvPr>
          <p:cNvCxnSpPr>
            <a:stCxn id="54" idx="3"/>
          </p:cNvCxnSpPr>
          <p:nvPr/>
        </p:nvCxnSpPr>
        <p:spPr>
          <a:xfrm flipV="1">
            <a:off x="8509380" y="3778925"/>
            <a:ext cx="936584" cy="15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églalap 58">
            <a:extLst>
              <a:ext uri="{FF2B5EF4-FFF2-40B4-BE49-F238E27FC236}">
                <a16:creationId xmlns:a16="http://schemas.microsoft.com/office/drawing/2014/main" id="{FEC5B40A-7F71-4A66-B2A9-BBDFB3CE7B74}"/>
              </a:ext>
            </a:extLst>
          </p:cNvPr>
          <p:cNvSpPr/>
          <p:nvPr/>
        </p:nvSpPr>
        <p:spPr>
          <a:xfrm>
            <a:off x="9445964" y="3571657"/>
            <a:ext cx="1128215" cy="5779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vége</a:t>
            </a:r>
          </a:p>
        </p:txBody>
      </p:sp>
      <p:cxnSp>
        <p:nvCxnSpPr>
          <p:cNvPr id="61" name="Egyenes összekötő nyíllal 60">
            <a:extLst>
              <a:ext uri="{FF2B5EF4-FFF2-40B4-BE49-F238E27FC236}">
                <a16:creationId xmlns:a16="http://schemas.microsoft.com/office/drawing/2014/main" id="{26FE2C6B-45C7-4AE8-B5CD-BCC79DFD932F}"/>
              </a:ext>
            </a:extLst>
          </p:cNvPr>
          <p:cNvCxnSpPr>
            <a:stCxn id="59" idx="0"/>
          </p:cNvCxnSpPr>
          <p:nvPr/>
        </p:nvCxnSpPr>
        <p:spPr>
          <a:xfrm flipV="1">
            <a:off x="10010072" y="2824080"/>
            <a:ext cx="372476" cy="74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Egyenes összekötő nyíllal 62">
            <a:extLst>
              <a:ext uri="{FF2B5EF4-FFF2-40B4-BE49-F238E27FC236}">
                <a16:creationId xmlns:a16="http://schemas.microsoft.com/office/drawing/2014/main" id="{0A2CD7DE-6DF3-4E35-9A4B-B318BF980029}"/>
              </a:ext>
            </a:extLst>
          </p:cNvPr>
          <p:cNvCxnSpPr>
            <a:stCxn id="59" idx="2"/>
          </p:cNvCxnSpPr>
          <p:nvPr/>
        </p:nvCxnSpPr>
        <p:spPr>
          <a:xfrm>
            <a:off x="10010072" y="4149643"/>
            <a:ext cx="365656" cy="597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Egyenes összekötő nyíllal 67">
            <a:extLst>
              <a:ext uri="{FF2B5EF4-FFF2-40B4-BE49-F238E27FC236}">
                <a16:creationId xmlns:a16="http://schemas.microsoft.com/office/drawing/2014/main" id="{12EF3BC4-A5CD-4403-B45A-F6EB64AA9A62}"/>
              </a:ext>
            </a:extLst>
          </p:cNvPr>
          <p:cNvCxnSpPr/>
          <p:nvPr/>
        </p:nvCxnSpPr>
        <p:spPr>
          <a:xfrm flipV="1">
            <a:off x="8091969" y="2569504"/>
            <a:ext cx="0" cy="96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églalap: lekerekített 68">
            <a:extLst>
              <a:ext uri="{FF2B5EF4-FFF2-40B4-BE49-F238E27FC236}">
                <a16:creationId xmlns:a16="http://schemas.microsoft.com/office/drawing/2014/main" id="{D4C29387-1C0B-4877-8E49-505CE7E4419A}"/>
              </a:ext>
            </a:extLst>
          </p:cNvPr>
          <p:cNvSpPr/>
          <p:nvPr/>
        </p:nvSpPr>
        <p:spPr>
          <a:xfrm>
            <a:off x="9994712" y="4702885"/>
            <a:ext cx="1459174" cy="811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happy end</a:t>
            </a:r>
          </a:p>
        </p:txBody>
      </p:sp>
      <p:sp>
        <p:nvSpPr>
          <p:cNvPr id="70" name="Téglalap: lekerekített 69">
            <a:extLst>
              <a:ext uri="{FF2B5EF4-FFF2-40B4-BE49-F238E27FC236}">
                <a16:creationId xmlns:a16="http://schemas.microsoft.com/office/drawing/2014/main" id="{F8886928-03E7-4E81-ABB4-01F32948EC46}"/>
              </a:ext>
            </a:extLst>
          </p:cNvPr>
          <p:cNvSpPr/>
          <p:nvPr/>
        </p:nvSpPr>
        <p:spPr>
          <a:xfrm>
            <a:off x="10081146" y="2019977"/>
            <a:ext cx="1433005" cy="77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folytatás</a:t>
            </a:r>
          </a:p>
        </p:txBody>
      </p:sp>
      <p:sp>
        <p:nvSpPr>
          <p:cNvPr id="71" name="Háromszög 70">
            <a:extLst>
              <a:ext uri="{FF2B5EF4-FFF2-40B4-BE49-F238E27FC236}">
                <a16:creationId xmlns:a16="http://schemas.microsoft.com/office/drawing/2014/main" id="{4A4DD50F-E97E-4599-A64A-00ABA92D8F33}"/>
              </a:ext>
            </a:extLst>
          </p:cNvPr>
          <p:cNvSpPr/>
          <p:nvPr/>
        </p:nvSpPr>
        <p:spPr>
          <a:xfrm>
            <a:off x="7443702" y="1807606"/>
            <a:ext cx="1296534" cy="7782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vége</a:t>
            </a:r>
          </a:p>
        </p:txBody>
      </p:sp>
    </p:spTree>
    <p:extLst>
      <p:ext uri="{BB962C8B-B14F-4D97-AF65-F5344CB8AC3E}">
        <p14:creationId xmlns:p14="http://schemas.microsoft.com/office/powerpoint/2010/main" val="199981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0D7AC7-E8C7-4800-A5DF-B2D5192111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4D31E59-E4D4-42BF-AB27-B50D60E6C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675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105</Words>
  <Application>Microsoft Office PowerPoint</Application>
  <PresentationFormat>Szélesvásznú</PresentationFormat>
  <Paragraphs>29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 királyi kard küldetés</vt:lpstr>
      <vt:lpstr>Történet</vt:lpstr>
      <vt:lpstr>Játék menet</vt:lpstr>
      <vt:lpstr>PowerPoint-bemutató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királyi kard küldetés</dc:title>
  <dc:creator>v</dc:creator>
  <cp:lastModifiedBy>v</cp:lastModifiedBy>
  <cp:revision>23</cp:revision>
  <dcterms:created xsi:type="dcterms:W3CDTF">2025-02-27T07:20:19Z</dcterms:created>
  <dcterms:modified xsi:type="dcterms:W3CDTF">2025-02-28T08:48:03Z</dcterms:modified>
</cp:coreProperties>
</file>