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123" autoAdjust="0"/>
  </p:normalViewPr>
  <p:slideViewPr>
    <p:cSldViewPr snapToGrid="0">
      <p:cViewPr varScale="1">
        <p:scale>
          <a:sx n="91" d="100"/>
          <a:sy n="91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D69-BF14-4E15-A4BE-0BBCB9EB020E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6285A-8FFB-4126-BD39-8C1CADB60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6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6285A-8FFB-4126-BD39-8C1CADB602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6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B35C0-F573-C2EC-346D-2FEEED69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852232-4942-2D99-FF57-335D4D78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1819C-9C9B-26BD-EBED-8EA388CF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390F3-9D46-D96F-F029-A659FE7A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D3CBE-E09D-89D2-EA19-46A0873B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8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AEF72-1B66-2C99-7856-4E02EAB0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359D8-FE9A-EF11-FF1B-64B567FA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F98A9-7E07-0A85-7996-1C704302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0C66F-7603-10DA-842F-A316CED8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51A69-C461-8A66-2F55-58154805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9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07537C-ADBF-0DE4-7C4F-17B8B4FB6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00876-9F75-5185-84D5-07A96E78A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39D2C-9A1F-296C-12E4-AC99664C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A7B76-E5BF-CDD6-648D-163603D4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49AAC-9C93-721F-3F62-7564D71F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EAB63-C109-A108-94E2-0F028A09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1C427-A3D0-EBAA-3377-F7B6B777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031B0-6A13-57F6-3C66-0CBF0072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78688-4DC7-9B12-5950-A6B22CCA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18FBB-E400-C9F8-7E0C-796D7B6C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1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E5DCC-E90A-6F95-DCEB-2CD2218F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11CD1-E961-94B4-DF3C-2FE6E4B1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C676C-2AF0-3643-AC4C-481DE164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14EC1-F42D-19A1-71B1-50A95FB3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97FB9-FFAF-A53A-50A5-7E2C5C19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4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DD7E4-4407-EE11-5C79-01CC2A30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46556-B076-E90D-0373-4F96C91A4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75248-EC69-4BF0-24A0-C11BDAF37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45839-0949-8E62-8F49-4CEE1ECC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EE145-F717-3BE7-76BF-10658B25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7B67E-3D9E-DE33-4D19-197DDB37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86F3D-F06A-D11E-6B5A-AFD6421E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BC6FC-E508-72EB-1FB6-9A6EA84BB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A82B7-658D-7643-9CF6-D898B95CF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B4E25-6F30-1330-F59A-DC057FD71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52DD3-6C95-26DD-1442-7302DFD0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BECD38-6BB2-531D-EF22-6EDA13D4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2924F7-F1F6-C7BC-D90F-0E8BD5F9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5E4926-BE1F-6ADE-B06F-3FD0EBE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0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FB2F5-AA4C-19B8-08D1-018438C7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51E975-034A-2633-FE8E-B4DEF4DD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665A58-D7CF-AB35-43A5-39C82E53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C75A1-C5C0-82DD-2C59-1CF0B350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0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8BC6DA-966A-DD37-21F2-5229F38C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3502E4-5C90-6D29-85F5-3E53BF53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35660-5E2D-0A06-84AD-5C20D310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4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4B3D6-A4DA-96A2-4975-AEF61ADF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E9773-315E-BD4C-994C-543E0F9A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1D9E32-12DD-E147-C5C7-5CB50091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5DB00-4F1B-2772-6E73-6E3DA187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66454A-F2EC-29B7-08AE-C393A117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C1403-DFB9-19E8-E4E9-7ABBA723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2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14E7-3359-2922-811F-5D3F4107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FB1B0-18B5-20CE-D214-BD77BCBA4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638F6-40F8-FC27-A847-CD254D528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F90F1-A858-EAAC-1DDF-3EBF79D0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D4AC2-1CA1-3D79-EB60-8EBC7F8C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EF1B6-CE4D-1D53-7AEF-4131D0E0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3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87D572-021D-DA12-D35E-74C15DFC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7F982-26F3-DB23-AA97-DF0F5ADF3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2AB88-A630-C366-AF8B-74A7A4AE9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E6C7-3E0C-4963-8034-F330C987CCB4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DC910-663B-1373-B6FC-3F836A59A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C8C58-A89F-C0C6-09EC-6E0D06BE7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A9FB5-21E0-4538-93BF-5B85A7A6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AB01B47-240F-E7F6-4A3A-87A1FDE7200D}"/>
              </a:ext>
            </a:extLst>
          </p:cNvPr>
          <p:cNvGrpSpPr/>
          <p:nvPr/>
        </p:nvGrpSpPr>
        <p:grpSpPr>
          <a:xfrm>
            <a:off x="2114550" y="438150"/>
            <a:ext cx="7867650" cy="257175"/>
            <a:chOff x="2114550" y="438150"/>
            <a:chExt cx="7867650" cy="257175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DED7161-FE21-3323-735D-A118BCF0C06C}"/>
                </a:ext>
              </a:extLst>
            </p:cNvPr>
            <p:cNvCxnSpPr/>
            <p:nvPr/>
          </p:nvCxnSpPr>
          <p:spPr>
            <a:xfrm>
              <a:off x="2114550" y="571500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0CC716A-4177-35BC-69EC-9F5041618910}"/>
                </a:ext>
              </a:extLst>
            </p:cNvPr>
            <p:cNvSpPr/>
            <p:nvPr/>
          </p:nvSpPr>
          <p:spPr>
            <a:xfrm>
              <a:off x="3028949" y="438150"/>
              <a:ext cx="257175" cy="2571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5123E88-BD64-4D7D-9EEA-9A41BD4C8304}"/>
              </a:ext>
            </a:extLst>
          </p:cNvPr>
          <p:cNvGrpSpPr/>
          <p:nvPr/>
        </p:nvGrpSpPr>
        <p:grpSpPr>
          <a:xfrm>
            <a:off x="2114550" y="771526"/>
            <a:ext cx="7867650" cy="257175"/>
            <a:chOff x="2114550" y="1171575"/>
            <a:chExt cx="7867650" cy="257175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1204327-64EA-181F-034A-E43FDA091CB8}"/>
                </a:ext>
              </a:extLst>
            </p:cNvPr>
            <p:cNvCxnSpPr/>
            <p:nvPr/>
          </p:nvCxnSpPr>
          <p:spPr>
            <a:xfrm>
              <a:off x="2114550" y="1304925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E390CA6-95FC-2D11-1B07-2C5AA015FD54}"/>
                </a:ext>
              </a:extLst>
            </p:cNvPr>
            <p:cNvSpPr/>
            <p:nvPr/>
          </p:nvSpPr>
          <p:spPr>
            <a:xfrm>
              <a:off x="7772399" y="1171575"/>
              <a:ext cx="257175" cy="2571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05B262-FDF1-D2FA-FF7C-86A67496D5F1}"/>
              </a:ext>
            </a:extLst>
          </p:cNvPr>
          <p:cNvGrpSpPr/>
          <p:nvPr/>
        </p:nvGrpSpPr>
        <p:grpSpPr>
          <a:xfrm>
            <a:off x="2114550" y="1426366"/>
            <a:ext cx="7867650" cy="257175"/>
            <a:chOff x="2114550" y="1776412"/>
            <a:chExt cx="7867650" cy="257175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22D988C-6D96-778E-6B06-E430F7A364DC}"/>
                </a:ext>
              </a:extLst>
            </p:cNvPr>
            <p:cNvCxnSpPr/>
            <p:nvPr/>
          </p:nvCxnSpPr>
          <p:spPr>
            <a:xfrm>
              <a:off x="2114550" y="1909762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0336F2D-434A-7A81-91DF-EBC76BD4E512}"/>
                </a:ext>
              </a:extLst>
            </p:cNvPr>
            <p:cNvSpPr/>
            <p:nvPr/>
          </p:nvSpPr>
          <p:spPr>
            <a:xfrm>
              <a:off x="3028949" y="1776412"/>
              <a:ext cx="257175" cy="2571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55D942D-79EF-2A5A-54C7-CCD81CE2F63F}"/>
                </a:ext>
              </a:extLst>
            </p:cNvPr>
            <p:cNvSpPr/>
            <p:nvPr/>
          </p:nvSpPr>
          <p:spPr>
            <a:xfrm>
              <a:off x="7772399" y="1776412"/>
              <a:ext cx="257175" cy="2571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05D3F61-09C3-EFA6-D802-31944EEE9C5C}"/>
              </a:ext>
            </a:extLst>
          </p:cNvPr>
          <p:cNvGrpSpPr/>
          <p:nvPr/>
        </p:nvGrpSpPr>
        <p:grpSpPr>
          <a:xfrm>
            <a:off x="2114550" y="2403869"/>
            <a:ext cx="7867650" cy="257175"/>
            <a:chOff x="2114550" y="2252661"/>
            <a:chExt cx="7867650" cy="257175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D3A6FDE-1689-656A-2C70-639311EF6D9F}"/>
                </a:ext>
              </a:extLst>
            </p:cNvPr>
            <p:cNvCxnSpPr/>
            <p:nvPr/>
          </p:nvCxnSpPr>
          <p:spPr>
            <a:xfrm>
              <a:off x="2114550" y="2386011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1B88412-1184-BFBC-5B8E-12207C7D73FA}"/>
                </a:ext>
              </a:extLst>
            </p:cNvPr>
            <p:cNvSpPr/>
            <p:nvPr/>
          </p:nvSpPr>
          <p:spPr>
            <a:xfrm>
              <a:off x="3028949" y="2252661"/>
              <a:ext cx="257175" cy="2571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0072A58-0455-2487-3E8B-FDEE1E41BAC2}"/>
                </a:ext>
              </a:extLst>
            </p:cNvPr>
            <p:cNvSpPr/>
            <p:nvPr/>
          </p:nvSpPr>
          <p:spPr>
            <a:xfrm>
              <a:off x="7772399" y="2252661"/>
              <a:ext cx="257175" cy="2571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AC1E481-A419-D808-5BF0-D2006E542D14}"/>
              </a:ext>
            </a:extLst>
          </p:cNvPr>
          <p:cNvGrpSpPr/>
          <p:nvPr/>
        </p:nvGrpSpPr>
        <p:grpSpPr>
          <a:xfrm>
            <a:off x="2114550" y="2816422"/>
            <a:ext cx="7867650" cy="257175"/>
            <a:chOff x="2114550" y="2252661"/>
            <a:chExt cx="7867650" cy="257175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11CCC16-DAA6-07D1-31E3-5DD1A73FC2CE}"/>
                </a:ext>
              </a:extLst>
            </p:cNvPr>
            <p:cNvCxnSpPr/>
            <p:nvPr/>
          </p:nvCxnSpPr>
          <p:spPr>
            <a:xfrm>
              <a:off x="2114550" y="2386011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519A118-47F1-FDBC-3AE6-2FC9BA1CD4FE}"/>
                </a:ext>
              </a:extLst>
            </p:cNvPr>
            <p:cNvSpPr/>
            <p:nvPr/>
          </p:nvSpPr>
          <p:spPr>
            <a:xfrm>
              <a:off x="3028949" y="2252661"/>
              <a:ext cx="257175" cy="2571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D1A983F-5DA6-ACD1-14C2-B6EBEFC73733}"/>
              </a:ext>
            </a:extLst>
          </p:cNvPr>
          <p:cNvGrpSpPr/>
          <p:nvPr/>
        </p:nvGrpSpPr>
        <p:grpSpPr>
          <a:xfrm>
            <a:off x="2114550" y="3876674"/>
            <a:ext cx="7867650" cy="257175"/>
            <a:chOff x="2114550" y="2252661"/>
            <a:chExt cx="7867650" cy="257175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1B453AE-AFC4-9799-70F9-D20B1AED446E}"/>
                </a:ext>
              </a:extLst>
            </p:cNvPr>
            <p:cNvCxnSpPr/>
            <p:nvPr/>
          </p:nvCxnSpPr>
          <p:spPr>
            <a:xfrm>
              <a:off x="2114550" y="2386011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7381F1D-6DEF-F76F-C2BD-932311BD7546}"/>
                </a:ext>
              </a:extLst>
            </p:cNvPr>
            <p:cNvSpPr/>
            <p:nvPr/>
          </p:nvSpPr>
          <p:spPr>
            <a:xfrm>
              <a:off x="3028949" y="2252661"/>
              <a:ext cx="257175" cy="2571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FA25BC0-E3E1-6443-1924-02BF2081F88B}"/>
                </a:ext>
              </a:extLst>
            </p:cNvPr>
            <p:cNvSpPr/>
            <p:nvPr/>
          </p:nvSpPr>
          <p:spPr>
            <a:xfrm>
              <a:off x="7772399" y="2252661"/>
              <a:ext cx="257175" cy="2571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8BD7682-88E1-26B3-DCDC-2585F36FFD58}"/>
              </a:ext>
            </a:extLst>
          </p:cNvPr>
          <p:cNvGrpSpPr/>
          <p:nvPr/>
        </p:nvGrpSpPr>
        <p:grpSpPr>
          <a:xfrm>
            <a:off x="2114550" y="4322563"/>
            <a:ext cx="7867650" cy="257175"/>
            <a:chOff x="2114550" y="2252661"/>
            <a:chExt cx="7867650" cy="257175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C43339E-1991-5D46-52E3-FFBAFBB27E98}"/>
                </a:ext>
              </a:extLst>
            </p:cNvPr>
            <p:cNvCxnSpPr/>
            <p:nvPr/>
          </p:nvCxnSpPr>
          <p:spPr>
            <a:xfrm>
              <a:off x="2114550" y="2386011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FC3A14F-4B5E-1694-5196-7FA9D17D48F2}"/>
                </a:ext>
              </a:extLst>
            </p:cNvPr>
            <p:cNvSpPr/>
            <p:nvPr/>
          </p:nvSpPr>
          <p:spPr>
            <a:xfrm>
              <a:off x="7772399" y="2252661"/>
              <a:ext cx="257175" cy="2571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C7BB231-9807-5C15-494D-9422AFC891F4}"/>
              </a:ext>
            </a:extLst>
          </p:cNvPr>
          <p:cNvGrpSpPr/>
          <p:nvPr/>
        </p:nvGrpSpPr>
        <p:grpSpPr>
          <a:xfrm>
            <a:off x="2114550" y="5025626"/>
            <a:ext cx="7867650" cy="257175"/>
            <a:chOff x="2114550" y="2252661"/>
            <a:chExt cx="7867650" cy="257175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EF1B4A6-A90C-CF3E-BF6C-5E6335483BB9}"/>
                </a:ext>
              </a:extLst>
            </p:cNvPr>
            <p:cNvCxnSpPr/>
            <p:nvPr/>
          </p:nvCxnSpPr>
          <p:spPr>
            <a:xfrm>
              <a:off x="2114550" y="2386011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5BF5B5B-6518-2F92-DF3A-BCC6B7DE7B77}"/>
                </a:ext>
              </a:extLst>
            </p:cNvPr>
            <p:cNvSpPr/>
            <p:nvPr/>
          </p:nvSpPr>
          <p:spPr>
            <a:xfrm>
              <a:off x="3028949" y="2252661"/>
              <a:ext cx="257175" cy="2571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089D9FA-EE56-AA28-AC21-1C2CB6979FF2}"/>
                </a:ext>
              </a:extLst>
            </p:cNvPr>
            <p:cNvSpPr/>
            <p:nvPr/>
          </p:nvSpPr>
          <p:spPr>
            <a:xfrm>
              <a:off x="7772399" y="2252661"/>
              <a:ext cx="257175" cy="2571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19D8315B-C99D-5D8C-EC92-BAEF150A6687}"/>
              </a:ext>
            </a:extLst>
          </p:cNvPr>
          <p:cNvSpPr/>
          <p:nvPr/>
        </p:nvSpPr>
        <p:spPr>
          <a:xfrm>
            <a:off x="1804987" y="325042"/>
            <a:ext cx="8582025" cy="740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18A8D5C-34CE-9ED8-8207-02BF2D36ECF1}"/>
              </a:ext>
            </a:extLst>
          </p:cNvPr>
          <p:cNvSpPr/>
          <p:nvPr/>
        </p:nvSpPr>
        <p:spPr>
          <a:xfrm>
            <a:off x="1804987" y="1209675"/>
            <a:ext cx="8582025" cy="740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45BE13A-2664-D7C9-4338-4709C8AC2902}"/>
              </a:ext>
            </a:extLst>
          </p:cNvPr>
          <p:cNvGrpSpPr/>
          <p:nvPr/>
        </p:nvGrpSpPr>
        <p:grpSpPr>
          <a:xfrm>
            <a:off x="2114550" y="5519737"/>
            <a:ext cx="7867650" cy="257175"/>
            <a:chOff x="2114550" y="2252661"/>
            <a:chExt cx="7867650" cy="257175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0DE5617-0597-E46D-0DBE-66069BF4CB94}"/>
                </a:ext>
              </a:extLst>
            </p:cNvPr>
            <p:cNvCxnSpPr/>
            <p:nvPr/>
          </p:nvCxnSpPr>
          <p:spPr>
            <a:xfrm>
              <a:off x="2114550" y="2386011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15816CD-C97D-B2F3-9426-CABAAA7F1F4E}"/>
                </a:ext>
              </a:extLst>
            </p:cNvPr>
            <p:cNvSpPr/>
            <p:nvPr/>
          </p:nvSpPr>
          <p:spPr>
            <a:xfrm>
              <a:off x="3028949" y="2252661"/>
              <a:ext cx="257175" cy="2571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BE1780F-CD82-5C4F-0F56-FED3A0052F82}"/>
              </a:ext>
            </a:extLst>
          </p:cNvPr>
          <p:cNvGrpSpPr/>
          <p:nvPr/>
        </p:nvGrpSpPr>
        <p:grpSpPr>
          <a:xfrm>
            <a:off x="2114550" y="5985863"/>
            <a:ext cx="7867650" cy="257175"/>
            <a:chOff x="2114550" y="2252661"/>
            <a:chExt cx="7867650" cy="25717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2F410D3-FFAF-F1DC-33DA-59EE3A7E41E9}"/>
                </a:ext>
              </a:extLst>
            </p:cNvPr>
            <p:cNvCxnSpPr/>
            <p:nvPr/>
          </p:nvCxnSpPr>
          <p:spPr>
            <a:xfrm>
              <a:off x="2114550" y="2386011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DE945E7-A04B-10D3-34FE-C1A48EF6E525}"/>
                </a:ext>
              </a:extLst>
            </p:cNvPr>
            <p:cNvSpPr/>
            <p:nvPr/>
          </p:nvSpPr>
          <p:spPr>
            <a:xfrm>
              <a:off x="7772399" y="2252661"/>
              <a:ext cx="257175" cy="2571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528CF518-DE39-D8DD-0E3C-6F1944D0D07E}"/>
              </a:ext>
            </a:extLst>
          </p:cNvPr>
          <p:cNvSpPr/>
          <p:nvPr/>
        </p:nvSpPr>
        <p:spPr>
          <a:xfrm>
            <a:off x="1795461" y="2362794"/>
            <a:ext cx="8582025" cy="740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595E3A5-3B2B-5D53-6269-D4473DB8788C}"/>
              </a:ext>
            </a:extLst>
          </p:cNvPr>
          <p:cNvSpPr/>
          <p:nvPr/>
        </p:nvSpPr>
        <p:spPr>
          <a:xfrm>
            <a:off x="1795461" y="3828757"/>
            <a:ext cx="8582025" cy="7405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8025059-0832-A4DD-E6BA-F0F4F393B47F}"/>
              </a:ext>
            </a:extLst>
          </p:cNvPr>
          <p:cNvSpPr/>
          <p:nvPr/>
        </p:nvSpPr>
        <p:spPr>
          <a:xfrm>
            <a:off x="1795461" y="4973985"/>
            <a:ext cx="8582025" cy="13125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7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D130EBC-DDC4-1D80-1898-E51F83B79494}"/>
              </a:ext>
            </a:extLst>
          </p:cNvPr>
          <p:cNvGrpSpPr/>
          <p:nvPr/>
        </p:nvGrpSpPr>
        <p:grpSpPr>
          <a:xfrm>
            <a:off x="2162175" y="496018"/>
            <a:ext cx="7867650" cy="263887"/>
            <a:chOff x="2162175" y="496018"/>
            <a:chExt cx="7867650" cy="26388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5A054B9-1A00-3421-20A0-64A8E8F00116}"/>
                </a:ext>
              </a:extLst>
            </p:cNvPr>
            <p:cNvGrpSpPr/>
            <p:nvPr/>
          </p:nvGrpSpPr>
          <p:grpSpPr>
            <a:xfrm>
              <a:off x="2162175" y="502730"/>
              <a:ext cx="7867650" cy="257175"/>
              <a:chOff x="2114550" y="1776412"/>
              <a:chExt cx="7867650" cy="257175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20E7684A-6220-CB03-5BCF-5CE0B8F3B4CC}"/>
                  </a:ext>
                </a:extLst>
              </p:cNvPr>
              <p:cNvCxnSpPr/>
              <p:nvPr/>
            </p:nvCxnSpPr>
            <p:spPr>
              <a:xfrm>
                <a:off x="2114550" y="1909762"/>
                <a:ext cx="78676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33D22E3-3D84-72EC-912F-B6EC36B5BE89}"/>
                  </a:ext>
                </a:extLst>
              </p:cNvPr>
              <p:cNvSpPr/>
              <p:nvPr/>
            </p:nvSpPr>
            <p:spPr>
              <a:xfrm>
                <a:off x="3028949" y="1776412"/>
                <a:ext cx="257175" cy="25717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F085993-1B76-6742-0586-45C83F0C7CEF}"/>
                  </a:ext>
                </a:extLst>
              </p:cNvPr>
              <p:cNvSpPr/>
              <p:nvPr/>
            </p:nvSpPr>
            <p:spPr>
              <a:xfrm>
                <a:off x="7772399" y="1776412"/>
                <a:ext cx="257175" cy="25717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D283C71-6134-2C69-1ACD-E3D13EA5A73C}"/>
                </a:ext>
              </a:extLst>
            </p:cNvPr>
            <p:cNvSpPr/>
            <p:nvPr/>
          </p:nvSpPr>
          <p:spPr>
            <a:xfrm>
              <a:off x="5392591" y="496018"/>
              <a:ext cx="257175" cy="2571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9CD74D6-D7A2-FC3B-F1EB-5A7D9D379CEC}"/>
              </a:ext>
            </a:extLst>
          </p:cNvPr>
          <p:cNvGrpSpPr/>
          <p:nvPr/>
        </p:nvGrpSpPr>
        <p:grpSpPr>
          <a:xfrm>
            <a:off x="2162175" y="1184681"/>
            <a:ext cx="7867650" cy="263887"/>
            <a:chOff x="2162175" y="496018"/>
            <a:chExt cx="7867650" cy="26388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146DCB3-9F57-3BEA-DE36-9CED7AC86917}"/>
                </a:ext>
              </a:extLst>
            </p:cNvPr>
            <p:cNvGrpSpPr/>
            <p:nvPr/>
          </p:nvGrpSpPr>
          <p:grpSpPr>
            <a:xfrm>
              <a:off x="2162175" y="502730"/>
              <a:ext cx="7867650" cy="257175"/>
              <a:chOff x="2114550" y="1776412"/>
              <a:chExt cx="7867650" cy="257175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DE0D14FD-1E83-3E2E-E103-5CC6127C4E42}"/>
                  </a:ext>
                </a:extLst>
              </p:cNvPr>
              <p:cNvCxnSpPr/>
              <p:nvPr/>
            </p:nvCxnSpPr>
            <p:spPr>
              <a:xfrm>
                <a:off x="2114550" y="1909762"/>
                <a:ext cx="78676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C7137EC-B005-8D5B-F310-241C07032BC8}"/>
                  </a:ext>
                </a:extLst>
              </p:cNvPr>
              <p:cNvSpPr/>
              <p:nvPr/>
            </p:nvSpPr>
            <p:spPr>
              <a:xfrm>
                <a:off x="7772399" y="1776412"/>
                <a:ext cx="257175" cy="25717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7876BC6-FFD9-1DC5-83DE-19ACBA38A6FC}"/>
                </a:ext>
              </a:extLst>
            </p:cNvPr>
            <p:cNvSpPr/>
            <p:nvPr/>
          </p:nvSpPr>
          <p:spPr>
            <a:xfrm>
              <a:off x="5392591" y="496018"/>
              <a:ext cx="257175" cy="2571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AF25A7-FB80-D449-DD08-4AE0BA81BE9A}"/>
              </a:ext>
            </a:extLst>
          </p:cNvPr>
          <p:cNvGrpSpPr/>
          <p:nvPr/>
        </p:nvGrpSpPr>
        <p:grpSpPr>
          <a:xfrm>
            <a:off x="2162175" y="1880055"/>
            <a:ext cx="7867650" cy="257175"/>
            <a:chOff x="2114550" y="1776412"/>
            <a:chExt cx="7867650" cy="25717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E495665-E041-BDEA-32DA-9DC02E1DF85E}"/>
                </a:ext>
              </a:extLst>
            </p:cNvPr>
            <p:cNvCxnSpPr/>
            <p:nvPr/>
          </p:nvCxnSpPr>
          <p:spPr>
            <a:xfrm>
              <a:off x="2114550" y="1909762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40D24B4-7690-4AE7-3736-63B5192E3F58}"/>
                </a:ext>
              </a:extLst>
            </p:cNvPr>
            <p:cNvSpPr/>
            <p:nvPr/>
          </p:nvSpPr>
          <p:spPr>
            <a:xfrm>
              <a:off x="3028949" y="1776412"/>
              <a:ext cx="257175" cy="2571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BD8E97A-DAE6-040D-114A-277678BC925A}"/>
                </a:ext>
              </a:extLst>
            </p:cNvPr>
            <p:cNvSpPr/>
            <p:nvPr/>
          </p:nvSpPr>
          <p:spPr>
            <a:xfrm>
              <a:off x="7772399" y="1776412"/>
              <a:ext cx="257175" cy="2571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6596A7-9102-7F9E-6BAB-0014C7683DE7}"/>
              </a:ext>
            </a:extLst>
          </p:cNvPr>
          <p:cNvGrpSpPr/>
          <p:nvPr/>
        </p:nvGrpSpPr>
        <p:grpSpPr>
          <a:xfrm>
            <a:off x="2162175" y="2562007"/>
            <a:ext cx="7867650" cy="263887"/>
            <a:chOff x="2162175" y="496018"/>
            <a:chExt cx="7867650" cy="26388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E0D854C-C8C8-D256-58E4-8366034DE798}"/>
                </a:ext>
              </a:extLst>
            </p:cNvPr>
            <p:cNvGrpSpPr/>
            <p:nvPr/>
          </p:nvGrpSpPr>
          <p:grpSpPr>
            <a:xfrm>
              <a:off x="2162175" y="502730"/>
              <a:ext cx="7867650" cy="257175"/>
              <a:chOff x="2114550" y="1776412"/>
              <a:chExt cx="7867650" cy="257175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CABB1B37-515D-4537-D2D8-4F4636F38542}"/>
                  </a:ext>
                </a:extLst>
              </p:cNvPr>
              <p:cNvCxnSpPr/>
              <p:nvPr/>
            </p:nvCxnSpPr>
            <p:spPr>
              <a:xfrm>
                <a:off x="2114550" y="1909762"/>
                <a:ext cx="78676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2B7B27F-C8B4-BA3C-44E9-063EB90D37D1}"/>
                  </a:ext>
                </a:extLst>
              </p:cNvPr>
              <p:cNvSpPr/>
              <p:nvPr/>
            </p:nvSpPr>
            <p:spPr>
              <a:xfrm>
                <a:off x="3028949" y="1776412"/>
                <a:ext cx="257175" cy="257175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013CFC-2567-216E-CC22-AD9F205CD947}"/>
                </a:ext>
              </a:extLst>
            </p:cNvPr>
            <p:cNvSpPr/>
            <p:nvPr/>
          </p:nvSpPr>
          <p:spPr>
            <a:xfrm>
              <a:off x="5392591" y="496018"/>
              <a:ext cx="257175" cy="2571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F7797BF-776D-18EC-9436-0833213B4436}"/>
              </a:ext>
            </a:extLst>
          </p:cNvPr>
          <p:cNvGrpSpPr/>
          <p:nvPr/>
        </p:nvGrpSpPr>
        <p:grpSpPr>
          <a:xfrm>
            <a:off x="2162175" y="3257382"/>
            <a:ext cx="7867650" cy="257175"/>
            <a:chOff x="2114550" y="1776412"/>
            <a:chExt cx="7867650" cy="257175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6AF39FA-7650-7FB1-AFAF-D4CE216C7F5F}"/>
                </a:ext>
              </a:extLst>
            </p:cNvPr>
            <p:cNvCxnSpPr/>
            <p:nvPr/>
          </p:nvCxnSpPr>
          <p:spPr>
            <a:xfrm>
              <a:off x="2114550" y="1909762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1456006-3CDB-2F73-0B31-73E8F252AB87}"/>
                </a:ext>
              </a:extLst>
            </p:cNvPr>
            <p:cNvSpPr/>
            <p:nvPr/>
          </p:nvSpPr>
          <p:spPr>
            <a:xfrm>
              <a:off x="7772399" y="1776412"/>
              <a:ext cx="257175" cy="25717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474DA7-D0C7-5B7A-5B46-538F1A5033F0}"/>
              </a:ext>
            </a:extLst>
          </p:cNvPr>
          <p:cNvGrpSpPr/>
          <p:nvPr/>
        </p:nvGrpSpPr>
        <p:grpSpPr>
          <a:xfrm>
            <a:off x="2162175" y="3939333"/>
            <a:ext cx="7867650" cy="257175"/>
            <a:chOff x="2162175" y="496018"/>
            <a:chExt cx="7867650" cy="257175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DFA75B5-C0D9-3F59-EBEE-494E8DF4BAFE}"/>
                </a:ext>
              </a:extLst>
            </p:cNvPr>
            <p:cNvCxnSpPr/>
            <p:nvPr/>
          </p:nvCxnSpPr>
          <p:spPr>
            <a:xfrm>
              <a:off x="2162175" y="636080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ED99405-1E74-48CB-C300-3489C29CB9A7}"/>
                </a:ext>
              </a:extLst>
            </p:cNvPr>
            <p:cNvSpPr/>
            <p:nvPr/>
          </p:nvSpPr>
          <p:spPr>
            <a:xfrm>
              <a:off x="5392591" y="496018"/>
              <a:ext cx="257175" cy="25717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B4FB8F3-3381-6D64-CFB0-EEAF542C60C1}"/>
              </a:ext>
            </a:extLst>
          </p:cNvPr>
          <p:cNvGrpSpPr/>
          <p:nvPr/>
        </p:nvGrpSpPr>
        <p:grpSpPr>
          <a:xfrm>
            <a:off x="2162175" y="4634708"/>
            <a:ext cx="7867650" cy="257175"/>
            <a:chOff x="2114550" y="1776412"/>
            <a:chExt cx="7867650" cy="257175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D5E58D2-FAAD-8692-78F6-D069372605E7}"/>
                </a:ext>
              </a:extLst>
            </p:cNvPr>
            <p:cNvCxnSpPr/>
            <p:nvPr/>
          </p:nvCxnSpPr>
          <p:spPr>
            <a:xfrm>
              <a:off x="2114550" y="1909762"/>
              <a:ext cx="7867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A8B4E2F-7386-CC5B-A562-678DAA795A5D}"/>
                </a:ext>
              </a:extLst>
            </p:cNvPr>
            <p:cNvSpPr/>
            <p:nvPr/>
          </p:nvSpPr>
          <p:spPr>
            <a:xfrm>
              <a:off x="3028949" y="1776412"/>
              <a:ext cx="257175" cy="25717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17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</Words>
  <Application>Microsoft Office PowerPoint</Application>
  <PresentationFormat>宽屏</PresentationFormat>
  <Paragraphs>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刘博(Bo Liu)</dc:creator>
  <cp:lastModifiedBy>刘博(Bo Liu)</cp:lastModifiedBy>
  <cp:revision>1</cp:revision>
  <dcterms:created xsi:type="dcterms:W3CDTF">2022-06-17T01:39:14Z</dcterms:created>
  <dcterms:modified xsi:type="dcterms:W3CDTF">2022-06-17T02:13:30Z</dcterms:modified>
</cp:coreProperties>
</file>