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4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5" indent="0" algn="ctr">
              <a:buNone/>
              <a:defRPr sz="2000"/>
            </a:lvl2pPr>
            <a:lvl3pPr marL="914451" indent="0" algn="ctr">
              <a:buNone/>
              <a:defRPr sz="1800"/>
            </a:lvl3pPr>
            <a:lvl4pPr marL="1371676" indent="0" algn="ctr">
              <a:buNone/>
              <a:defRPr sz="1600"/>
            </a:lvl4pPr>
            <a:lvl5pPr marL="1828902" indent="0" algn="ctr">
              <a:buNone/>
              <a:defRPr sz="1600"/>
            </a:lvl5pPr>
            <a:lvl6pPr marL="2286127" indent="0" algn="ctr">
              <a:buNone/>
              <a:defRPr sz="1600"/>
            </a:lvl6pPr>
            <a:lvl7pPr marL="2743353" indent="0" algn="ctr">
              <a:buNone/>
              <a:defRPr sz="1600"/>
            </a:lvl7pPr>
            <a:lvl8pPr marL="3200578" indent="0" algn="ctr">
              <a:buNone/>
              <a:defRPr sz="1600"/>
            </a:lvl8pPr>
            <a:lvl9pPr marL="365780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9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38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6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3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5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0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5" indent="0">
              <a:buNone/>
              <a:defRPr sz="2000" b="1"/>
            </a:lvl2pPr>
            <a:lvl3pPr marL="914451" indent="0">
              <a:buNone/>
              <a:defRPr sz="1800" b="1"/>
            </a:lvl3pPr>
            <a:lvl4pPr marL="1371676" indent="0">
              <a:buNone/>
              <a:defRPr sz="1600" b="1"/>
            </a:lvl4pPr>
            <a:lvl5pPr marL="1828902" indent="0">
              <a:buNone/>
              <a:defRPr sz="1600" b="1"/>
            </a:lvl5pPr>
            <a:lvl6pPr marL="2286127" indent="0">
              <a:buNone/>
              <a:defRPr sz="1600" b="1"/>
            </a:lvl6pPr>
            <a:lvl7pPr marL="2743353" indent="0">
              <a:buNone/>
              <a:defRPr sz="1600" b="1"/>
            </a:lvl7pPr>
            <a:lvl8pPr marL="3200578" indent="0">
              <a:buNone/>
              <a:defRPr sz="1600" b="1"/>
            </a:lvl8pPr>
            <a:lvl9pPr marL="365780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89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2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8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5" indent="0">
              <a:buNone/>
              <a:defRPr sz="1400"/>
            </a:lvl2pPr>
            <a:lvl3pPr marL="914451" indent="0">
              <a:buNone/>
              <a:defRPr sz="1200"/>
            </a:lvl3pPr>
            <a:lvl4pPr marL="1371676" indent="0">
              <a:buNone/>
              <a:defRPr sz="1000"/>
            </a:lvl4pPr>
            <a:lvl5pPr marL="1828902" indent="0">
              <a:buNone/>
              <a:defRPr sz="1000"/>
            </a:lvl5pPr>
            <a:lvl6pPr marL="2286127" indent="0">
              <a:buNone/>
              <a:defRPr sz="1000"/>
            </a:lvl6pPr>
            <a:lvl7pPr marL="2743353" indent="0">
              <a:buNone/>
              <a:defRPr sz="1000"/>
            </a:lvl7pPr>
            <a:lvl8pPr marL="3200578" indent="0">
              <a:buNone/>
              <a:defRPr sz="1000"/>
            </a:lvl8pPr>
            <a:lvl9pPr marL="365780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5" indent="0">
              <a:buNone/>
              <a:defRPr sz="2800"/>
            </a:lvl2pPr>
            <a:lvl3pPr marL="914451" indent="0">
              <a:buNone/>
              <a:defRPr sz="2400"/>
            </a:lvl3pPr>
            <a:lvl4pPr marL="1371676" indent="0">
              <a:buNone/>
              <a:defRPr sz="2000"/>
            </a:lvl4pPr>
            <a:lvl5pPr marL="1828902" indent="0">
              <a:buNone/>
              <a:defRPr sz="2000"/>
            </a:lvl5pPr>
            <a:lvl6pPr marL="2286127" indent="0">
              <a:buNone/>
              <a:defRPr sz="2000"/>
            </a:lvl6pPr>
            <a:lvl7pPr marL="2743353" indent="0">
              <a:buNone/>
              <a:defRPr sz="2000"/>
            </a:lvl7pPr>
            <a:lvl8pPr marL="3200578" indent="0">
              <a:buNone/>
              <a:defRPr sz="2000"/>
            </a:lvl8pPr>
            <a:lvl9pPr marL="3657804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5" indent="0">
              <a:buNone/>
              <a:defRPr sz="1400"/>
            </a:lvl2pPr>
            <a:lvl3pPr marL="914451" indent="0">
              <a:buNone/>
              <a:defRPr sz="1200"/>
            </a:lvl3pPr>
            <a:lvl4pPr marL="1371676" indent="0">
              <a:buNone/>
              <a:defRPr sz="1000"/>
            </a:lvl4pPr>
            <a:lvl5pPr marL="1828902" indent="0">
              <a:buNone/>
              <a:defRPr sz="1000"/>
            </a:lvl5pPr>
            <a:lvl6pPr marL="2286127" indent="0">
              <a:buNone/>
              <a:defRPr sz="1000"/>
            </a:lvl6pPr>
            <a:lvl7pPr marL="2743353" indent="0">
              <a:buNone/>
              <a:defRPr sz="1000"/>
            </a:lvl7pPr>
            <a:lvl8pPr marL="3200578" indent="0">
              <a:buNone/>
              <a:defRPr sz="1000"/>
            </a:lvl8pPr>
            <a:lvl9pPr marL="365780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8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BA0E-E6C1-48AC-A269-B6BACD4E8CFD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5C1B-1A25-4F95-B56F-2D16FDAF4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25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5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8" indent="-228613" algn="l" defTabSz="9144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4" indent="-228613" algn="l" defTabSz="9144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9" indent="-228613" algn="l" defTabSz="9144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15" indent="-228613" algn="l" defTabSz="9144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40" indent="-228613" algn="l" defTabSz="9144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66" indent="-228613" algn="l" defTabSz="9144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91" indent="-228613" algn="l" defTabSz="9144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17" indent="-228613" algn="l" defTabSz="91445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5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1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76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02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27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53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78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04" algn="l" defTabSz="9144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0730628-E2FA-1379-8A19-150A9FBBA21E}"/>
              </a:ext>
            </a:extLst>
          </p:cNvPr>
          <p:cNvSpPr/>
          <p:nvPr/>
        </p:nvSpPr>
        <p:spPr>
          <a:xfrm>
            <a:off x="892110" y="990351"/>
            <a:ext cx="4363555" cy="2164995"/>
          </a:xfrm>
          <a:prstGeom prst="rect">
            <a:avLst/>
          </a:prstGeom>
          <a:solidFill>
            <a:srgbClr val="76BE00">
              <a:alpha val="69804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1625"/>
            <a:endParaRPr lang="zh-CN" altLang="en-US" sz="21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D68A1E-7AAC-3AB5-6A84-F15E7E951D25}"/>
              </a:ext>
            </a:extLst>
          </p:cNvPr>
          <p:cNvSpPr txBox="1"/>
          <p:nvPr/>
        </p:nvSpPr>
        <p:spPr>
          <a:xfrm>
            <a:off x="2399838" y="560077"/>
            <a:ext cx="1454244" cy="47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01625"/>
            <a:r>
              <a:rPr lang="zh-CN" altLang="en-US" sz="2470" b="1" dirty="0">
                <a:solidFill>
                  <a:srgbClr val="70AD47">
                    <a:lumMod val="20000"/>
                    <a:lumOff val="80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临时文件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A8220A-C1CD-EFBF-3E31-CD86540FDF08}"/>
              </a:ext>
            </a:extLst>
          </p:cNvPr>
          <p:cNvSpPr/>
          <p:nvPr/>
        </p:nvSpPr>
        <p:spPr>
          <a:xfrm>
            <a:off x="6936337" y="990351"/>
            <a:ext cx="4363555" cy="2164995"/>
          </a:xfrm>
          <a:prstGeom prst="rect">
            <a:avLst/>
          </a:prstGeom>
          <a:solidFill>
            <a:srgbClr val="76BE00">
              <a:alpha val="69804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1625"/>
            <a:endParaRPr lang="zh-CN" altLang="en-US" sz="21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6EC5DB-12DE-1235-61F9-CBBA3891747B}"/>
              </a:ext>
            </a:extLst>
          </p:cNvPr>
          <p:cNvSpPr txBox="1"/>
          <p:nvPr/>
        </p:nvSpPr>
        <p:spPr>
          <a:xfrm>
            <a:off x="8444066" y="569637"/>
            <a:ext cx="1454244" cy="47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01625"/>
            <a:r>
              <a:rPr lang="zh-CN" altLang="en-US" sz="2470" b="1" dirty="0">
                <a:solidFill>
                  <a:srgbClr val="70AD47">
                    <a:lumMod val="20000"/>
                    <a:lumOff val="80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任务跟进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69B461-105E-B66B-4002-0DCC5DCA0293}"/>
              </a:ext>
            </a:extLst>
          </p:cNvPr>
          <p:cNvSpPr/>
          <p:nvPr/>
        </p:nvSpPr>
        <p:spPr>
          <a:xfrm>
            <a:off x="892110" y="4027875"/>
            <a:ext cx="4363555" cy="2164995"/>
          </a:xfrm>
          <a:prstGeom prst="rect">
            <a:avLst/>
          </a:prstGeom>
          <a:solidFill>
            <a:srgbClr val="76BE00">
              <a:alpha val="69804"/>
            </a:srgb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1625"/>
            <a:endParaRPr lang="zh-CN" altLang="en-US" sz="21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719E9D-D10B-FDB0-D829-F4750151A5DE}"/>
              </a:ext>
            </a:extLst>
          </p:cNvPr>
          <p:cNvSpPr txBox="1"/>
          <p:nvPr/>
        </p:nvSpPr>
        <p:spPr>
          <a:xfrm>
            <a:off x="2399838" y="3647913"/>
            <a:ext cx="1454244" cy="472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01625"/>
            <a:r>
              <a:rPr lang="zh-CN" altLang="en-US" sz="2470" b="1" dirty="0">
                <a:solidFill>
                  <a:srgbClr val="70AD47">
                    <a:lumMod val="20000"/>
                    <a:lumOff val="80000"/>
                  </a:srgbClr>
                </a:solidFill>
                <a:latin typeface="Calibri" panose="020F0502020204030204"/>
                <a:ea typeface="等线" panose="02010600030101010101" pitchFamily="2" charset="-122"/>
              </a:rPr>
              <a:t>学习资料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3316153-A982-E762-8095-60DE2A1ACCC0}"/>
              </a:ext>
            </a:extLst>
          </p:cNvPr>
          <p:cNvGrpSpPr/>
          <p:nvPr/>
        </p:nvGrpSpPr>
        <p:grpSpPr>
          <a:xfrm>
            <a:off x="6812971" y="3597722"/>
            <a:ext cx="4486919" cy="2595147"/>
            <a:chOff x="3862478" y="317410"/>
            <a:chExt cx="2543886" cy="147133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9120DB6-3F91-47EA-BC07-C46D1EBB3B9F}"/>
                </a:ext>
              </a:extLst>
            </p:cNvPr>
            <p:cNvSpPr/>
            <p:nvPr/>
          </p:nvSpPr>
          <p:spPr>
            <a:xfrm>
              <a:off x="5234151" y="561287"/>
              <a:ext cx="1172213" cy="1227457"/>
            </a:xfrm>
            <a:prstGeom prst="rect">
              <a:avLst/>
            </a:prstGeom>
            <a:solidFill>
              <a:srgbClr val="76BE00">
                <a:alpha val="69804"/>
              </a:srgb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1625"/>
              <a:endParaRPr lang="zh-CN" altLang="en-US" sz="215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886878A-CC48-316B-18DE-A1A56C7A78FD}"/>
                </a:ext>
              </a:extLst>
            </p:cNvPr>
            <p:cNvSpPr txBox="1"/>
            <p:nvPr/>
          </p:nvSpPr>
          <p:spPr>
            <a:xfrm>
              <a:off x="5438102" y="317410"/>
              <a:ext cx="824492" cy="267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01625"/>
              <a:r>
                <a:rPr lang="zh-CN" altLang="en-US" sz="2470" b="1" dirty="0">
                  <a:solidFill>
                    <a:srgbClr val="70AD47">
                      <a:lumMod val="20000"/>
                      <a:lumOff val="8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常用清单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B401218-DED3-AF24-6265-9D1ECFB79716}"/>
                </a:ext>
              </a:extLst>
            </p:cNvPr>
            <p:cNvSpPr/>
            <p:nvPr/>
          </p:nvSpPr>
          <p:spPr>
            <a:xfrm>
              <a:off x="3862478" y="561287"/>
              <a:ext cx="1172213" cy="1227457"/>
            </a:xfrm>
            <a:prstGeom prst="rect">
              <a:avLst/>
            </a:prstGeom>
            <a:solidFill>
              <a:srgbClr val="76BE00">
                <a:alpha val="69804"/>
              </a:srgb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01625"/>
              <a:endParaRPr lang="zh-CN" altLang="en-US" sz="215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0D3EBD4-6DAC-DD64-5FF0-3F644CA90653}"/>
                </a:ext>
              </a:extLst>
            </p:cNvPr>
            <p:cNvSpPr txBox="1"/>
            <p:nvPr/>
          </p:nvSpPr>
          <p:spPr>
            <a:xfrm>
              <a:off x="4156197" y="322760"/>
              <a:ext cx="644544" cy="267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201625"/>
              <a:r>
                <a:rPr lang="zh-CN" altLang="en-US" sz="2470" b="1" dirty="0">
                  <a:solidFill>
                    <a:srgbClr val="70AD47">
                      <a:lumMod val="20000"/>
                      <a:lumOff val="80000"/>
                    </a:srgbClr>
                  </a:solidFill>
                  <a:latin typeface="Calibri" panose="020F0502020204030204"/>
                  <a:ea typeface="等线" panose="02010600030101010101" pitchFamily="2" charset="-122"/>
                </a:rPr>
                <a:t>待处理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2833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刘博(Bo Liu)</dc:creator>
  <cp:lastModifiedBy>刘博(Bo Liu)</cp:lastModifiedBy>
  <cp:revision>1</cp:revision>
  <dcterms:created xsi:type="dcterms:W3CDTF">2024-11-20T06:49:53Z</dcterms:created>
  <dcterms:modified xsi:type="dcterms:W3CDTF">2024-11-20T06:50:44Z</dcterms:modified>
</cp:coreProperties>
</file>