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88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B67B4-D406-04BA-0EA6-896CF4DDD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599392-FB8F-09AA-43C6-F28951414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72DF-7F41-DA19-2671-5974567C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AC049-DE94-0E6A-558D-0F9A0F50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2D0B9-DC16-0866-B1F2-89CEF9A2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3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4C0D8-95BB-869E-1DD0-838DAD05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0A305-37C6-45D9-4AAB-6DAD96144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C1F94-D472-A7AB-AEE3-FA29086A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64504-FC14-51AC-0317-ABC0999E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4F443-F767-AF32-B53F-44A59DD7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8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D8CCAC-02E9-B0D2-A556-8733EA6DF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95C2F4-3F27-7293-0ACC-08CC569D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F507C-09D1-2C2D-F305-52A9C25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1084C-39C5-1CE0-A6ED-A7296EAF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3EE6E-5E02-9A63-5E1A-99A884A8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3081-4658-00A6-DF93-3ABE4EF6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A5450-8F89-2386-2516-A13C15D7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55AA2-12FF-8504-F52E-EC645C03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0C5B7-5D36-6032-7FA4-B5B2CCF8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F8F7F-6306-4568-1E8A-FEAEFC5F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A9C66-50A4-42E6-C534-A21B0BC9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7C52C-8490-1FD1-97DD-91E58553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79241-EBA5-C29C-5C25-9AA4025A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FFD16-7C3D-EB9A-8CCF-977E6979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4A931-3571-DF19-625A-9C7E2D9C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F5485-1E11-B989-0BD7-0B00699A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E6CD1-2B68-14F5-73C6-D7F674785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7F012-22EE-6AF1-024B-AEAA4BAF9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41542-AE03-4961-1C3A-30B2504B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3BE41-0F08-EF17-740C-2B8D7732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CA735-4017-746D-5D90-36A110D8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7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8013B-8481-8863-1951-D5E0FA32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78CA1-EC59-7245-75B0-4C96322BB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9995D-BBF8-11C8-243B-25531EE1A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3F4FD3-1967-1A1A-DB9C-5647B9166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984150-175D-B88A-9C36-BA0D5A5BA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B5F80C-7DB1-3075-151D-1CE8A055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28B30A-0FD0-BAB6-796A-19A301AD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3C7FEE-5AC5-1027-6747-5758459B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51DF-FFB8-969B-0546-65DD4A1E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B15064-3B42-A283-6627-5A33302C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87BF6C-8097-8E63-66CF-A89A4394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F09D6-E749-35D6-9418-B5E2F1F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8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73C12B-11BE-2AB6-8FCD-EFB2B8A2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BDE1E-232E-3B11-A92F-CA31BE3D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2D23D-B109-3E4F-565F-F2345BB3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9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7547A-71E1-BCF6-9F71-365B81C7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B808F-1D8D-BE39-9417-BE0A8430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3250D6-55C9-0D3C-698E-2473FBDAA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6EB83-D551-F456-7604-6A501114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221D4-90DF-2643-68FE-1CDD44AB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EB37C-DBB1-018A-0212-DA9A9D78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17E73-A125-E63A-70A9-F9B5ADF7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84E41F-6B7C-E426-F082-DF6E0859E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21FD89-D864-5B6C-CB61-D9C665B1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84202-CD4A-ED93-152C-3A9444B3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85C73-685D-A081-6587-68BCEADE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2931F-9978-7DF6-E537-B2997445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9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A2E3D2-53B3-4BA3-196B-9C3C2443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5911A-6670-2335-2B3B-B7698700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9DF6D-709E-E75C-D20C-2D9A2B0F4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2EA7-9E63-4A00-A984-4F553E11DA6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34195-C775-71DE-8899-434CA4F7E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58EAA-E952-E7A6-47B7-E44505B26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E7B-7157-47A7-BE3F-33AC6A3BB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D5B083E2-B810-41F4-FA29-3A4EA61A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3" y="-15416"/>
            <a:ext cx="5249545" cy="688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1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97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刘博(Bo Liu)</dc:creator>
  <cp:lastModifiedBy>刘博(Bo Liu)</cp:lastModifiedBy>
  <cp:revision>2</cp:revision>
  <dcterms:created xsi:type="dcterms:W3CDTF">2023-07-03T09:31:50Z</dcterms:created>
  <dcterms:modified xsi:type="dcterms:W3CDTF">2023-07-03T10:09:00Z</dcterms:modified>
</cp:coreProperties>
</file>