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738FA5-EA66-499B-9F11-B053865ADE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E4F4F-9C57-4866-8556-9E52BBFD45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01147-19B4-4DEC-B5D6-D5C9DE9220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16B658-6542-4B91-B206-E691885C8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A6DFBB-4FF3-4A5A-9D8C-65E277822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5D7FCA-9A21-42D9-BF84-297137DE22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D5E220-8E22-468F-A5C0-022AA8601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5E870-716C-4D26-B90D-04A6D70702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ABC85-631B-4987-85F5-6E40406765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748915-99B3-43AE-828D-8420CF8F7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3142D-5A3B-4DEF-A17B-02E4740D3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45601-D74A-4CDB-9F76-5C3D028877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3C19A3-97EF-4EE5-BA9E-8D3E6BBA189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EAFF9-1D42-4F5C-92C5-909A5DDF219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LibreOffice/7.3.2.2$Windows_X86_64 LibreOffice_project/49f2b1bff42cfccbd8f788c8dc32c1c309559be0</Application>
  <AppVersion>15.0000</AppVersion>
  <Words>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2022-09-08T20:10:36Z</dcterms:created>
  <dc:creator>Benomar Zahra</dc:creator>
  <dc:description/>
  <dc:language>en-US</dc:language>
  <cp:lastModifiedBy/>
  <dcterms:modified xsi:type="dcterms:W3CDTF">2022-09-08T21:19:17Z</dcterms:modified>
  <cp:revision>2</cp:revision>
  <dc:subject/>
  <dc:title>BIBIR KHERAY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