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71" r:id="rId14"/>
    <p:sldId id="269" r:id="rId15"/>
    <p:sldId id="270" r:id="rId16"/>
    <p:sldId id="272" r:id="rId17"/>
    <p:sldId id="273" r:id="rId18"/>
    <p:sldId id="278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72F4A-E314-D643-A158-EBF8064D3E09}" v="2030" dt="2023-05-01T20:56:4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>
      <p:cViewPr varScale="1">
        <p:scale>
          <a:sx n="112" d="100"/>
          <a:sy n="11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0F87-21F3-4343-8755-AB84B405D4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319C3-CCF2-6D43-A787-A00223B9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Item prices</a:t>
            </a:r>
          </a:p>
          <a:p>
            <a:r>
              <a:rPr lang="en-US" dirty="0"/>
              <a:t>predict trends (Simple up/down)</a:t>
            </a:r>
          </a:p>
          <a:p>
            <a:r>
              <a:rPr lang="en-US" dirty="0"/>
              <a:t>Incorporate blog info </a:t>
            </a:r>
          </a:p>
          <a:p>
            <a:r>
              <a:rPr lang="en-US" dirty="0"/>
              <a:t>Google Cloud</a:t>
            </a:r>
          </a:p>
          <a:p>
            <a:r>
              <a:rPr lang="en-US" dirty="0"/>
              <a:t>Dashboard for important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7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</a:t>
            </a:r>
            <a:r>
              <a:rPr lang="en-US" dirty="0" err="1"/>
              <a:t>i</a:t>
            </a:r>
            <a:r>
              <a:rPr lang="en-US" dirty="0"/>
              <a:t> would need to generate the historical data for the item, so first </a:t>
            </a:r>
            <a:r>
              <a:rPr lang="en-US" dirty="0" err="1"/>
              <a:t>i</a:t>
            </a:r>
            <a:r>
              <a:rPr lang="en-US" dirty="0"/>
              <a:t> check if </a:t>
            </a:r>
            <a:r>
              <a:rPr lang="en-US" dirty="0" err="1"/>
              <a:t>i</a:t>
            </a:r>
            <a:r>
              <a:rPr lang="en-US" dirty="0"/>
              <a:t> have all the items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Sequentially requests all data at a given time, going back 2 years.</a:t>
            </a:r>
          </a:p>
          <a:p>
            <a:r>
              <a:rPr lang="en-US" dirty="0"/>
              <a:t>can go back further, but only by a few months</a:t>
            </a:r>
          </a:p>
          <a:p>
            <a:r>
              <a:rPr lang="en-US" dirty="0"/>
              <a:t>API is relatively new,</a:t>
            </a:r>
          </a:p>
          <a:p>
            <a:r>
              <a:rPr lang="en-US" dirty="0"/>
              <a:t>	the data is out there, but it used a different API, very 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user agent</a:t>
            </a:r>
          </a:p>
          <a:p>
            <a:r>
              <a:rPr lang="en-US" dirty="0"/>
              <a:t>	contact with the wiki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0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 bow:</a:t>
            </a:r>
          </a:p>
          <a:p>
            <a:r>
              <a:rPr lang="en-US" dirty="0"/>
              <a:t>1hr delta</a:t>
            </a:r>
          </a:p>
          <a:p>
            <a:endParaRPr lang="en-US" dirty="0"/>
          </a:p>
          <a:p>
            <a:r>
              <a:rPr lang="en-US" dirty="0"/>
              <a:t>stored in timestamps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low 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  <a:p>
            <a:r>
              <a:rPr lang="en-US" dirty="0"/>
              <a:t>	bad but first</a:t>
            </a:r>
          </a:p>
          <a:p>
            <a:r>
              <a:rPr lang="en-US" dirty="0"/>
              <a:t>MSD</a:t>
            </a:r>
          </a:p>
          <a:p>
            <a:r>
              <a:rPr lang="en-US" dirty="0"/>
              <a:t>	reshaping</a:t>
            </a:r>
          </a:p>
          <a:p>
            <a:r>
              <a:rPr lang="en-US" dirty="0"/>
              <a:t>Con</a:t>
            </a:r>
          </a:p>
          <a:p>
            <a:r>
              <a:rPr lang="en-US" dirty="0"/>
              <a:t>	best</a:t>
            </a:r>
          </a:p>
          <a:p>
            <a:r>
              <a:rPr lang="en-US" dirty="0"/>
              <a:t>	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4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low 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3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screenshot of what the servers file system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cool, but what are the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Dont</a:t>
            </a:r>
            <a:r>
              <a:rPr lang="en-US" dirty="0"/>
              <a:t> forget the dashboard!!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all projects like these, there were a few changes made to it</a:t>
            </a:r>
          </a:p>
          <a:p>
            <a:endParaRPr lang="en-US" dirty="0"/>
          </a:p>
          <a:p>
            <a:r>
              <a:rPr lang="en-US" dirty="0"/>
              <a:t>I bit off a bit more than </a:t>
            </a:r>
            <a:r>
              <a:rPr lang="en-US" dirty="0" err="1"/>
              <a:t>i</a:t>
            </a:r>
            <a:r>
              <a:rPr lang="en-US" dirty="0"/>
              <a:t> could chew with a few things.</a:t>
            </a:r>
          </a:p>
          <a:p>
            <a:endParaRPr lang="en-US" dirty="0"/>
          </a:p>
          <a:p>
            <a:r>
              <a:rPr lang="en-US" dirty="0"/>
              <a:t>but things </a:t>
            </a:r>
            <a:r>
              <a:rPr lang="en-US" dirty="0" err="1"/>
              <a:t>arent</a:t>
            </a:r>
            <a:r>
              <a:rPr lang="en-US" dirty="0"/>
              <a:t> just being removed from this proposal...</a:t>
            </a:r>
          </a:p>
          <a:p>
            <a:r>
              <a:rPr lang="en-US" dirty="0"/>
              <a:t>there are also things being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specialized on three items to perfect their models</a:t>
            </a:r>
          </a:p>
          <a:p>
            <a:r>
              <a:rPr lang="en-US" dirty="0"/>
              <a:t>Instead of predicting an up or down for the next delta, it predicts 30 instances in the future. (30 deltas)</a:t>
            </a:r>
          </a:p>
          <a:p>
            <a:endParaRPr lang="en-US" dirty="0"/>
          </a:p>
          <a:p>
            <a:r>
              <a:rPr lang="en-US" dirty="0"/>
              <a:t>not only can </a:t>
            </a:r>
            <a:r>
              <a:rPr lang="en-US" dirty="0" err="1"/>
              <a:t>i</a:t>
            </a:r>
            <a:r>
              <a:rPr lang="en-US" dirty="0"/>
              <a:t> few recent data, but also historical data</a:t>
            </a:r>
          </a:p>
          <a:p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(shoutout </a:t>
            </a:r>
            <a:r>
              <a:rPr lang="en-US" dirty="0" err="1"/>
              <a:t>trevor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Althrough</a:t>
            </a:r>
            <a:r>
              <a:rPr lang="en-US" dirty="0"/>
              <a:t> there are only 3 items, this meant that </a:t>
            </a:r>
            <a:r>
              <a:rPr lang="en-US" dirty="0" err="1"/>
              <a:t>i</a:t>
            </a:r>
            <a:r>
              <a:rPr lang="en-US" dirty="0"/>
              <a:t> can generate </a:t>
            </a:r>
            <a:r>
              <a:rPr lang="en-US" dirty="0" err="1"/>
              <a:t>hypoerfocused</a:t>
            </a:r>
            <a:r>
              <a:rPr lang="en-US" dirty="0"/>
              <a:t> models for them!</a:t>
            </a:r>
          </a:p>
          <a:p>
            <a:endParaRPr lang="en-US" dirty="0"/>
          </a:p>
          <a:p>
            <a:r>
              <a:rPr lang="en-US" dirty="0"/>
              <a:t>Items are extremely different, variation in price, quantity, usage leading to demand, etc.</a:t>
            </a:r>
          </a:p>
          <a:p>
            <a:endParaRPr lang="en-US" dirty="0"/>
          </a:p>
          <a:p>
            <a:r>
              <a:rPr lang="en-US" dirty="0"/>
              <a:t>Blog posts </a:t>
            </a:r>
            <a:r>
              <a:rPr lang="en-US" dirty="0" err="1"/>
              <a:t>prooved</a:t>
            </a:r>
            <a:r>
              <a:rPr lang="en-US" dirty="0"/>
              <a:t> to be a bit of a problem because they really </a:t>
            </a:r>
            <a:r>
              <a:rPr lang="en-US" dirty="0" err="1"/>
              <a:t>havent</a:t>
            </a:r>
            <a:r>
              <a:rPr lang="en-US" dirty="0"/>
              <a:t> done many recently. They have been focusing on developing and </a:t>
            </a:r>
            <a:r>
              <a:rPr lang="en-US" dirty="0" err="1"/>
              <a:t>encorperating</a:t>
            </a:r>
            <a:r>
              <a:rPr lang="en-US" dirty="0"/>
              <a:t> feedback for the next few updates.</a:t>
            </a:r>
          </a:p>
          <a:p>
            <a:endParaRPr lang="en-US" dirty="0"/>
          </a:p>
          <a:p>
            <a:r>
              <a:rPr lang="en-US" dirty="0"/>
              <a:t>Optionally:</a:t>
            </a:r>
          </a:p>
          <a:p>
            <a:r>
              <a:rPr lang="en-US" dirty="0"/>
              <a:t>The first ever new skill, first ever new prayer book, and a new most difficult quest with 4 new repeatable bosses have kept them very busy.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that </a:t>
            </a:r>
            <a:r>
              <a:rPr lang="en-US" dirty="0" err="1"/>
              <a:t>i</a:t>
            </a:r>
            <a:r>
              <a:rPr lang="en-US" dirty="0"/>
              <a:t> was focusing on just three items, </a:t>
            </a:r>
            <a:r>
              <a:rPr lang="en-US" dirty="0" err="1"/>
              <a:t>i</a:t>
            </a:r>
            <a:r>
              <a:rPr lang="en-US" dirty="0"/>
              <a:t> felt it was appropriate that </a:t>
            </a:r>
            <a:r>
              <a:rPr lang="en-US" dirty="0" err="1"/>
              <a:t>i</a:t>
            </a:r>
            <a:r>
              <a:rPr lang="en-US" dirty="0"/>
              <a:t> do more than just an up and down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i</a:t>
            </a:r>
            <a:r>
              <a:rPr lang="en-US" dirty="0"/>
              <a:t> ended my friendship with google cloud, </a:t>
            </a:r>
            <a:r>
              <a:rPr lang="en-US" dirty="0" err="1"/>
              <a:t>Streamlit</a:t>
            </a:r>
            <a:r>
              <a:rPr lang="en-US" dirty="0"/>
              <a:t> is now my friend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none!</a:t>
            </a:r>
          </a:p>
          <a:p>
            <a:r>
              <a:rPr lang="en-US" dirty="0"/>
              <a:t>trained locally</a:t>
            </a:r>
          </a:p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actions/pages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Summer:</a:t>
            </a:r>
          </a:p>
          <a:p>
            <a:r>
              <a:rPr lang="en-US" dirty="0"/>
              <a:t>Blog posts -&gt; prayer book</a:t>
            </a:r>
          </a:p>
          <a:p>
            <a:r>
              <a:rPr lang="en-US" dirty="0"/>
              <a:t>Expand to be more than BIS Items</a:t>
            </a:r>
          </a:p>
          <a:p>
            <a:r>
              <a:rPr lang="en-US" dirty="0" err="1"/>
              <a:t>Indexs</a:t>
            </a:r>
            <a:r>
              <a:rPr lang="en-US" dirty="0"/>
              <a:t> -&gt; A Melee Weapon index or a mage weapon index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credits </a:t>
            </a:r>
          </a:p>
          <a:p>
            <a:r>
              <a:rPr lang="en-US" dirty="0" err="1"/>
              <a:t>Tensorflow</a:t>
            </a:r>
            <a:r>
              <a:rPr lang="en-US" dirty="0"/>
              <a:t> tutorials focusing on time series</a:t>
            </a:r>
          </a:p>
          <a:p>
            <a:r>
              <a:rPr lang="en-US" dirty="0"/>
              <a:t>someone in this class actually mentioned the exact tutorial series </a:t>
            </a:r>
            <a:r>
              <a:rPr lang="en-US" dirty="0" err="1"/>
              <a:t>i</a:t>
            </a:r>
            <a:r>
              <a:rPr lang="en-US" dirty="0"/>
              <a:t> used</a:t>
            </a:r>
          </a:p>
          <a:p>
            <a:endParaRPr lang="en-US" dirty="0"/>
          </a:p>
          <a:p>
            <a:r>
              <a:rPr lang="en-US" dirty="0"/>
              <a:t>Wiki and </a:t>
            </a:r>
            <a:r>
              <a:rPr lang="en-US" dirty="0" err="1"/>
              <a:t>runelite</a:t>
            </a:r>
            <a:r>
              <a:rPr lang="en-US" dirty="0"/>
              <a:t> team for helping me with API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how </a:t>
            </a:r>
            <a:r>
              <a:rPr lang="en-US" dirty="0" err="1"/>
              <a:t>i</a:t>
            </a:r>
            <a:r>
              <a:rPr lang="en-US" dirty="0"/>
              <a:t> handled data</a:t>
            </a:r>
          </a:p>
          <a:p>
            <a:r>
              <a:rPr lang="en-US" dirty="0"/>
              <a:t>	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have remembered that last time </a:t>
            </a:r>
            <a:r>
              <a:rPr lang="en-US" dirty="0" err="1"/>
              <a:t>i</a:t>
            </a:r>
            <a:r>
              <a:rPr lang="en-US" dirty="0"/>
              <a:t> was up here </a:t>
            </a:r>
            <a:r>
              <a:rPr lang="en-US" dirty="0" err="1"/>
              <a:t>i</a:t>
            </a:r>
            <a:r>
              <a:rPr lang="en-US" dirty="0"/>
              <a:t> was asking for tips on how to implement machine learning as </a:t>
            </a:r>
            <a:r>
              <a:rPr lang="en-US" dirty="0" err="1"/>
              <a:t>im</a:t>
            </a:r>
            <a:r>
              <a:rPr lang="en-US" dirty="0"/>
              <a:t> pretty new to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an individual items historical data</a:t>
            </a:r>
          </a:p>
          <a:p>
            <a:endParaRPr lang="en-US" dirty="0"/>
          </a:p>
          <a:p>
            <a:r>
              <a:rPr lang="en-US" dirty="0"/>
              <a:t>stored in files denoted with: Historical-ID then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19C3-CCF2-6D43-A787-A00223B92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D06B-E8A5-6347-95E7-F615E11406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E9AF-E24B-4D48-985B-5BD5975C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n10164-cpsc325-project-app-fsfsa9.streamlit.app/" TargetMode="External"/><Relationship Id="rId4" Type="http://schemas.openxmlformats.org/officeDocument/2006/relationships/hyperlink" Target="https://ben10164.github.io/CPSC325-Projec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7D5BE-AC42-F93D-BE86-4E1445DCA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983" b="7747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0A56A-EC6A-7AD4-295A-4354A5DD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OSRS Best-in-Slot Item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E2B3-5A0C-DDA7-C183-E887F282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Ben Puryear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A3E1D-F85D-E972-8C84-007C8E0A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838183"/>
            <a:ext cx="11446563" cy="1892605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How I handled Historical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DADF-D0EC-3148-9648-753517A1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4" y="12945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Check if the item data is already stored locally (On the server)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If not, create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822D4-627A-F471-6180-F6DC352ED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45" y="0"/>
            <a:ext cx="10635879" cy="44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1EB42-E22F-7D53-05A9-761CE62C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if the complete (all items) data is already stored locally (On the server)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8FA686-0299-A55F-195C-144F34B2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5" y="2492528"/>
            <a:ext cx="5664133" cy="2931189"/>
          </a:xfrm>
          <a:prstGeom prst="rect">
            <a:avLst/>
          </a:prstGeom>
        </p:spPr>
      </p:pic>
      <p:grpSp>
        <p:nvGrpSpPr>
          <p:cNvPr id="8" name="Group 1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9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E18894-7415-16CC-76EB-45DF18AD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452" y="1615891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 ALL data at a given time x amount of times</a:t>
            </a:r>
            <a:b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897B53-C5FC-50BF-3E1E-382FA8EA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" y="926483"/>
            <a:ext cx="5310378" cy="5005031"/>
          </a:xfrm>
          <a:prstGeom prst="rect">
            <a:avLst/>
          </a:prstGeom>
        </p:spPr>
      </p:pic>
      <p:grpSp>
        <p:nvGrpSpPr>
          <p:cNvPr id="19" name="Group 27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77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AABEB-65CD-A638-807F-D4FC95FA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99" y="219765"/>
            <a:ext cx="11313602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all prices at a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E36111-D837-1282-709E-3F0C9556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06" y="1383225"/>
            <a:ext cx="10347988" cy="52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440F96-2367-BA4B-C38E-16CF3B12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" name="Content Placeholder 18">
            <a:extLst>
              <a:ext uri="{FF2B5EF4-FFF2-40B4-BE49-F238E27FC236}">
                <a16:creationId xmlns:a16="http://schemas.microsoft.com/office/drawing/2014/main" id="{1470AEC7-0731-B5CE-8AC6-7AA8AF42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59" y="643466"/>
            <a:ext cx="48746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423F0-605C-971F-DD4A-1D0A58A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Other Historical Functions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ECE22-9A02-7B61-EC50-C11DC563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64" y="2211233"/>
            <a:ext cx="2142409" cy="356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BE24E-43F2-05D4-76A4-D7D04925532D}"/>
              </a:ext>
            </a:extLst>
          </p:cNvPr>
          <p:cNvSpPr txBox="1"/>
          <p:nvPr/>
        </p:nvSpPr>
        <p:spPr>
          <a:xfrm>
            <a:off x="1855862" y="5866275"/>
            <a:ext cx="1601336" cy="30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9823">
              <a:spcAft>
                <a:spcPts val="492"/>
              </a:spcAft>
            </a:pPr>
            <a:r>
              <a:rPr lang="en-US" sz="13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 Local Data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CC447-A3A8-D684-D111-BA1300235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51" y="2398191"/>
            <a:ext cx="3065484" cy="2949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6E601-F451-FD68-4D9B-92911FA809E5}"/>
              </a:ext>
            </a:extLst>
          </p:cNvPr>
          <p:cNvSpPr txBox="1"/>
          <p:nvPr/>
        </p:nvSpPr>
        <p:spPr>
          <a:xfrm>
            <a:off x="7938682" y="5615626"/>
            <a:ext cx="2309222" cy="57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9823">
              <a:spcAft>
                <a:spcPts val="492"/>
              </a:spcAft>
            </a:pPr>
            <a:r>
              <a:rPr lang="en-US" sz="13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API instead of local data</a:t>
            </a:r>
          </a:p>
          <a:p>
            <a:pPr algn="ctr" defTabSz="689823">
              <a:spcAft>
                <a:spcPts val="492"/>
              </a:spcAft>
            </a:pPr>
            <a:r>
              <a:rPr lang="en-US" sz="13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(Old Approach)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2896-F499-84B8-1BC3-8E87B2854FBA}"/>
              </a:ext>
            </a:extLst>
          </p:cNvPr>
          <p:cNvSpPr txBox="1"/>
          <p:nvPr/>
        </p:nvSpPr>
        <p:spPr>
          <a:xfrm>
            <a:off x="4017913" y="3946808"/>
            <a:ext cx="3235694" cy="30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9823">
              <a:spcAft>
                <a:spcPts val="492"/>
              </a:spcAft>
            </a:pPr>
            <a:r>
              <a:rPr lang="en-US" sz="13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Many, many other old versions of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08D1E-7D66-39D3-739A-F342758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Predicting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26A5-392E-1946-F09D-59E55420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594" y="698643"/>
            <a:ext cx="5272206" cy="5301467"/>
          </a:xfrm>
        </p:spPr>
        <p:txBody>
          <a:bodyPr anchor="b"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3 Models (In the order I made them)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Linear</a:t>
            </a:r>
          </a:p>
          <a:p>
            <a:pPr lvl="2"/>
            <a:r>
              <a:rPr lang="en-US" sz="2800" dirty="0">
                <a:solidFill>
                  <a:srgbClr val="FFFFFF"/>
                </a:solidFill>
              </a:rPr>
              <a:t>Worst, but my introduction to </a:t>
            </a:r>
            <a:r>
              <a:rPr lang="en-US" sz="2800" dirty="0" err="1">
                <a:solidFill>
                  <a:srgbClr val="FFFFFF"/>
                </a:solidFill>
              </a:rPr>
              <a:t>Keras</a:t>
            </a:r>
            <a:r>
              <a:rPr lang="en-US" sz="2800" dirty="0">
                <a:solidFill>
                  <a:srgbClr val="FFFFFF"/>
                </a:solidFill>
              </a:rPr>
              <a:t> and TensorFlow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Multi-Step Dense</a:t>
            </a:r>
          </a:p>
          <a:p>
            <a:pPr lvl="2"/>
            <a:r>
              <a:rPr lang="en-US" sz="2800" dirty="0">
                <a:solidFill>
                  <a:srgbClr val="FFFFFF"/>
                </a:solidFill>
              </a:rPr>
              <a:t>Multiple Dense layers</a:t>
            </a:r>
          </a:p>
          <a:p>
            <a:pPr lvl="2"/>
            <a:r>
              <a:rPr lang="en-US" sz="2800" dirty="0">
                <a:solidFill>
                  <a:srgbClr val="FFFFFF"/>
                </a:solidFill>
              </a:rPr>
              <a:t>My introduction to reshaping inputs and outputs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Conv1D</a:t>
            </a:r>
          </a:p>
          <a:p>
            <a:pPr lvl="2"/>
            <a:r>
              <a:rPr lang="en-US" sz="2800" dirty="0">
                <a:solidFill>
                  <a:srgbClr val="FFFFFF"/>
                </a:solidFill>
              </a:rPr>
              <a:t>The best out of these three</a:t>
            </a:r>
          </a:p>
          <a:p>
            <a:pPr lvl="2"/>
            <a:r>
              <a:rPr lang="en-US" sz="2800" dirty="0">
                <a:solidFill>
                  <a:srgbClr val="FFFFFF"/>
                </a:solidFill>
              </a:rPr>
              <a:t>The one I focused the most on</a:t>
            </a:r>
          </a:p>
        </p:txBody>
      </p:sp>
    </p:spTree>
    <p:extLst>
      <p:ext uri="{BB962C8B-B14F-4D97-AF65-F5344CB8AC3E}">
        <p14:creationId xmlns:p14="http://schemas.microsoft.com/office/powerpoint/2010/main" val="35095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9B694-4014-1442-E9D2-BEF7CDF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Conv1D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CD18-2645-ED1F-8924-D320F136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Simple Conv1D</a:t>
            </a:r>
          </a:p>
          <a:p>
            <a:r>
              <a:rPr lang="en-US" sz="2000">
                <a:solidFill>
                  <a:srgbClr val="FFFFFF"/>
                </a:solidFill>
              </a:rPr>
              <a:t>I tried many variations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F80D2-55F7-41D2-FACF-434842D6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1300"/>
            <a:ext cx="76200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8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9B694-4014-1442-E9D2-BEF7CDF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Multi-Step Dense / Linear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CD18-2645-ED1F-8924-D320F136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MSD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Simple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Multiple Dense layers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Reshape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Linear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Very simple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Designed it once, never came back to it because I moved onto better things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388A10-2B6A-13D4-48F9-ACC78061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3" y="501651"/>
            <a:ext cx="4064001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0BCCA-42AE-5E80-F194-57D135ED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5" y="3413051"/>
            <a:ext cx="51274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810BC-A250-D398-FFD2-4185C70E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Storing the models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FD5465-F991-4715-2CE8-092CA70D8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6637" y="1254125"/>
            <a:ext cx="3810000" cy="4191000"/>
          </a:xfrm>
        </p:spPr>
      </p:pic>
    </p:spTree>
    <p:extLst>
      <p:ext uri="{BB962C8B-B14F-4D97-AF65-F5344CB8AC3E}">
        <p14:creationId xmlns:p14="http://schemas.microsoft.com/office/powerpoint/2010/main" val="117625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ED506-5415-5A03-C484-D9AB352B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Original Proposal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247B-5680-BE58-4871-7E088DB0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View item prices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Predict trends (up/down)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Incorporate blog information into predictions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Use Google Cloud to host and deploy my application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Dashboard for important items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2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C4E6C-7917-B16C-C0F4-3574DF48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ouple of toy figurines&#10;&#10;Description automatically generated with low confidence">
            <a:extLst>
              <a:ext uri="{FF2B5EF4-FFF2-40B4-BE49-F238E27FC236}">
                <a16:creationId xmlns:a16="http://schemas.microsoft.com/office/drawing/2014/main" id="{D41FA99C-B5F0-5C70-4B9E-BC5239F7E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6" r="3" b="35932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22" name="Picture 21" descr="A toy figurine of a person in a green suit&#10;&#10;Description automatically generated with low confidence">
            <a:extLst>
              <a:ext uri="{FF2B5EF4-FFF2-40B4-BE49-F238E27FC236}">
                <a16:creationId xmlns:a16="http://schemas.microsoft.com/office/drawing/2014/main" id="{B3E25EE1-10B2-C673-7AF3-71CB6CEFC3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62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4780F6-3AD4-730B-B1EA-6467A385611A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Deciding when to buy an item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Knowledge of historical market trends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(its not the end of the world)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Merching items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5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4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EEA752FF-4685-E48B-9992-F8B555904C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0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3E825-F972-931B-0D6C-97AF2F1A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Demo!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0B9F-BA59-209D-638F-661CD3A1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8643"/>
            <a:ext cx="10515601" cy="530146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Many ways to get to this site!</a:t>
            </a:r>
          </a:p>
          <a:p>
            <a:r>
              <a:rPr lang="en-US" sz="4000" dirty="0">
                <a:solidFill>
                  <a:srgbClr val="FFFFFF"/>
                </a:solidFill>
              </a:rPr>
              <a:t>GitHub pages hosted URL: </a:t>
            </a:r>
            <a:r>
              <a:rPr lang="en-US" sz="40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https://ben10164.github.io/CPSC325-Project/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  <a:p>
            <a:r>
              <a:rPr lang="en-US" sz="4000" dirty="0" err="1">
                <a:solidFill>
                  <a:srgbClr val="FFFFFF"/>
                </a:solidFill>
              </a:rPr>
              <a:t>Streamlit</a:t>
            </a:r>
            <a:r>
              <a:rPr lang="en-US" sz="4000" dirty="0">
                <a:solidFill>
                  <a:srgbClr val="FFFFFF"/>
                </a:solidFill>
              </a:rPr>
              <a:t> URL: </a:t>
            </a:r>
            <a:r>
              <a:rPr lang="en-US" sz="4000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https://ben10164-cpsc325-project-app-fsfsa9.streamlit.app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ED506-5415-5A03-C484-D9AB352B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Original Proposal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247B-5680-BE58-4871-7E088DB0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View item prices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Predict trends (up/down)</a:t>
            </a:r>
          </a:p>
          <a:p>
            <a:r>
              <a:rPr lang="en-US" strike="sngStrike" dirty="0">
                <a:solidFill>
                  <a:srgbClr val="FF0000">
                    <a:alpha val="80000"/>
                  </a:srgbClr>
                </a:solidFill>
              </a:rPr>
              <a:t>Incorporate blog information into predictions</a:t>
            </a:r>
          </a:p>
          <a:p>
            <a:r>
              <a:rPr lang="en-US" strike="sngStrike" dirty="0">
                <a:solidFill>
                  <a:srgbClr val="FF0000">
                    <a:alpha val="80000"/>
                  </a:srgbClr>
                </a:solidFill>
              </a:rPr>
              <a:t>Use Google Cloud to host and deploy my application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Dashboard for important items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9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247B-5680-BE58-4871-7E088DB0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dirty="0"/>
              <a:t>View item prices </a:t>
            </a:r>
            <a:r>
              <a:rPr lang="en-US" u="sng" dirty="0">
                <a:solidFill>
                  <a:srgbClr val="00B050"/>
                </a:solidFill>
              </a:rPr>
              <a:t>(Only three BIS items)</a:t>
            </a:r>
          </a:p>
          <a:p>
            <a:r>
              <a:rPr lang="en-US" dirty="0"/>
              <a:t>Predict trends </a:t>
            </a:r>
            <a:r>
              <a:rPr lang="en-US" u="sng" dirty="0">
                <a:solidFill>
                  <a:srgbClr val="00B050"/>
                </a:solidFill>
              </a:rPr>
              <a:t>(individual steps up to a week in the future)</a:t>
            </a:r>
          </a:p>
          <a:p>
            <a:r>
              <a:rPr lang="en-US" dirty="0"/>
              <a:t>Incorporate </a:t>
            </a:r>
            <a:r>
              <a:rPr lang="en-US" u="sng" dirty="0">
                <a:solidFill>
                  <a:srgbClr val="00B050"/>
                </a:solidFill>
              </a:rPr>
              <a:t>detailed historical data </a:t>
            </a:r>
            <a:r>
              <a:rPr lang="en-US" dirty="0"/>
              <a:t>into predictions</a:t>
            </a:r>
          </a:p>
          <a:p>
            <a:r>
              <a:rPr lang="en-US" dirty="0"/>
              <a:t>Use </a:t>
            </a:r>
            <a:r>
              <a:rPr lang="en-US" u="sng" dirty="0" err="1">
                <a:solidFill>
                  <a:srgbClr val="00B050"/>
                </a:solidFill>
              </a:rPr>
              <a:t>Streamlit</a:t>
            </a:r>
            <a:r>
              <a:rPr lang="en-US" dirty="0"/>
              <a:t> to host and deploy my application</a:t>
            </a:r>
          </a:p>
          <a:p>
            <a:r>
              <a:rPr lang="en-US" dirty="0"/>
              <a:t>Dashboard for important items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08C4746-49EF-E8DE-A7F6-DFDA65B4AB5D}"/>
              </a:ext>
            </a:extLst>
          </p:cNvPr>
          <p:cNvSpPr txBox="1">
            <a:spLocks/>
          </p:cNvSpPr>
          <p:nvPr/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trike="sngStrike" dirty="0">
                <a:solidFill>
                  <a:srgbClr val="FF0000"/>
                </a:solidFill>
              </a:rPr>
              <a:t>Original</a:t>
            </a:r>
            <a:r>
              <a:rPr lang="en-US" sz="8000" dirty="0">
                <a:solidFill>
                  <a:srgbClr val="FFFFFF"/>
                </a:solidFill>
              </a:rPr>
              <a:t> Proposal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3C76-0C6B-7791-FC72-03BC33E37870}"/>
              </a:ext>
            </a:extLst>
          </p:cNvPr>
          <p:cNvSpPr txBox="1"/>
          <p:nvPr/>
        </p:nvSpPr>
        <p:spPr>
          <a:xfrm>
            <a:off x="1188069" y="1124716"/>
            <a:ext cx="3586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Revised</a:t>
            </a:r>
          </a:p>
        </p:txBody>
      </p:sp>
    </p:spTree>
    <p:extLst>
      <p:ext uri="{BB962C8B-B14F-4D97-AF65-F5344CB8AC3E}">
        <p14:creationId xmlns:p14="http://schemas.microsoft.com/office/powerpoint/2010/main" val="39049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F9D3621-008D-568F-B3C6-28180FB9C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7DA7A-9AFB-F178-C210-D245E1E6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844" y="114300"/>
            <a:ext cx="5366040" cy="1620528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Modifications made to original proposal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178B-DE90-B54F-DB1C-ABF68B10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75" y="1697924"/>
            <a:ext cx="7166090" cy="484003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Only 3 Items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General model vs hyper-focused model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3 model per item!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No incorporation of blog posts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Couldn’t really find an effective way to implement them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Not many important blog posts relating to items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Mostly focused on the new Prayer Books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Not just predicting a simple “Go Up” vs “Go Down”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Wanted more than 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Two of my deployed models still use it, but my main one does not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Not using Google Cloud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Streamlit</a:t>
            </a:r>
            <a:r>
              <a:rPr lang="en-US" dirty="0">
                <a:solidFill>
                  <a:srgbClr val="FFFFFF"/>
                </a:solidFill>
              </a:rPr>
              <a:t> / GitHub Pages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DA1A4-D5FE-8183-C129-532E980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Deployment Costs / Budget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3DA-2158-3D0A-35FA-653EB4F94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None! :)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Models trained locally then uploaded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Streamlit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GitHub Actions / Pages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2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6B1E7-ACD0-EDFE-8994-FF82F320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Future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F720-D44C-A8E9-6562-8C20EC2F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698643"/>
            <a:ext cx="6210300" cy="5301467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Over the summer: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Look back into using blog posts after the release of the new prayer book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Expand to include more than the 3 BIS items</a:t>
            </a:r>
          </a:p>
          <a:p>
            <a:pPr lvl="2"/>
            <a:r>
              <a:rPr lang="en-US" sz="3200" dirty="0">
                <a:solidFill>
                  <a:srgbClr val="FFFFFF"/>
                </a:solidFill>
              </a:rPr>
              <a:t>Possibly the new items released alongside Desert Treasure 2 this summer</a:t>
            </a:r>
          </a:p>
          <a:p>
            <a:r>
              <a:rPr lang="en-US" sz="3200" dirty="0">
                <a:solidFill>
                  <a:srgbClr val="FFFFFF"/>
                </a:solidFill>
              </a:rPr>
              <a:t>Even further: Open Source!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The OSRS community thrives on Open-Source applications, with the most popular repos receiving around 5 PRs every day</a:t>
            </a:r>
          </a:p>
        </p:txBody>
      </p:sp>
    </p:spTree>
    <p:extLst>
      <p:ext uri="{BB962C8B-B14F-4D97-AF65-F5344CB8AC3E}">
        <p14:creationId xmlns:p14="http://schemas.microsoft.com/office/powerpoint/2010/main" val="181345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EFB16-EF57-4013-B7DC-20B5426E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Sources and Credit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09AA-0721-1A4C-D54F-8C16D094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1" y="698643"/>
            <a:ext cx="4681013" cy="5301467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TensorFlow tutorials</a:t>
            </a:r>
          </a:p>
          <a:p>
            <a:pPr lvl="1"/>
            <a:r>
              <a:rPr lang="en-US" sz="3600" dirty="0">
                <a:solidFill>
                  <a:srgbClr val="FFFFFF"/>
                </a:solidFill>
              </a:rPr>
              <a:t>Time series forecasting tutorial</a:t>
            </a:r>
          </a:p>
          <a:p>
            <a:r>
              <a:rPr lang="en-US" sz="3600" dirty="0">
                <a:solidFill>
                  <a:srgbClr val="FFFFFF"/>
                </a:solidFill>
              </a:rPr>
              <a:t>OSRS Wiki Team / </a:t>
            </a:r>
            <a:r>
              <a:rPr lang="en-US" sz="3600" dirty="0" err="1">
                <a:solidFill>
                  <a:srgbClr val="FFFFFF"/>
                </a:solidFill>
              </a:rPr>
              <a:t>RuneLite</a:t>
            </a:r>
            <a:r>
              <a:rPr lang="en-US" sz="3600" dirty="0">
                <a:solidFill>
                  <a:srgbClr val="FFFFFF"/>
                </a:solidFill>
              </a:rPr>
              <a:t> Team</a:t>
            </a:r>
          </a:p>
          <a:p>
            <a:pPr lvl="1"/>
            <a:r>
              <a:rPr lang="en-US" sz="3600" dirty="0">
                <a:solidFill>
                  <a:srgbClr val="FFFFFF"/>
                </a:solidFill>
              </a:rPr>
              <a:t>Help with API usage and given access to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82742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1DB7C-A53D-B87E-8FB4-A1A18672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Walkthrough of what I did since my last presentation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8C2D-D707-267F-9175-7C3E0179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Changed how I handled 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JSON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78383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Words>1077</Words>
  <Application>Microsoft Macintosh PowerPoint</Application>
  <PresentationFormat>Widescreen</PresentationFormat>
  <Paragraphs>191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OSRS Best-in-Slot Item Tracker</vt:lpstr>
      <vt:lpstr>Original Proposal</vt:lpstr>
      <vt:lpstr>Original Proposal</vt:lpstr>
      <vt:lpstr>PowerPoint Presentation</vt:lpstr>
      <vt:lpstr>Modifications made to original proposal</vt:lpstr>
      <vt:lpstr>Deployment Costs / Budget</vt:lpstr>
      <vt:lpstr>Future Work</vt:lpstr>
      <vt:lpstr>Sources and Credit</vt:lpstr>
      <vt:lpstr>Walkthrough of what I did since my last presentation</vt:lpstr>
      <vt:lpstr>How I handled Historical Data</vt:lpstr>
      <vt:lpstr>Check if the complete (all items) data is already stored locally (On the server) </vt:lpstr>
      <vt:lpstr>Request ALL data at a given time x amount of times </vt:lpstr>
      <vt:lpstr>Getting all prices at a time</vt:lpstr>
      <vt:lpstr>PowerPoint Presentation</vt:lpstr>
      <vt:lpstr>Other Historical Functions</vt:lpstr>
      <vt:lpstr>Predicting</vt:lpstr>
      <vt:lpstr>Conv1D</vt:lpstr>
      <vt:lpstr>Multi-Step Dense / Linear</vt:lpstr>
      <vt:lpstr>Storing the models</vt:lpstr>
      <vt:lpstr>Applications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OSRS Best-in-Slot Item Tracker</dc:title>
  <dc:creator>Puryear, Benjamin Martin</dc:creator>
  <cp:lastModifiedBy>Puryear, Benjamin Martin</cp:lastModifiedBy>
  <cp:revision>2</cp:revision>
  <dcterms:created xsi:type="dcterms:W3CDTF">2023-04-27T18:35:14Z</dcterms:created>
  <dcterms:modified xsi:type="dcterms:W3CDTF">2023-05-02T15:27:51Z</dcterms:modified>
</cp:coreProperties>
</file>