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419a95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419a9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d358e3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d358e3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d358e3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d358e3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d358e3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d358e3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d358e3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d358e3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419a95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419a95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419a95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419a95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fickes.b@husky.ne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Proposed Additions to Stack Overflow</a:t>
            </a:r>
            <a:endParaRPr sz="6000"/>
          </a:p>
        </p:txBody>
      </p:sp>
      <p:sp>
        <p:nvSpPr>
          <p:cNvPr id="55" name="Google Shape;55;p13"/>
          <p:cNvSpPr txBox="1"/>
          <p:nvPr/>
        </p:nvSpPr>
        <p:spPr>
          <a:xfrm>
            <a:off x="2025600" y="3445875"/>
            <a:ext cx="509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Images taken from Stack Overflow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475" y="101325"/>
            <a:ext cx="1716450" cy="49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100" y="101323"/>
            <a:ext cx="1716450" cy="49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0725" y="1017725"/>
            <a:ext cx="38259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This is how much space less than two of sixty-five responses (to a short question) take up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With already too much space being utilized, users of Stack Overflow are protective of their space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When newer programmers, or newer users, seek to answer questions, if it’s not helpful to a given user, they’re told so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This arises out of preserving space, but contributes to the “elitism” of Stack Overflow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Hiding Responses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952175"/>
            <a:ext cx="4361551" cy="307335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56750" y="43368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Current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99275" y="43409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49" y="952175"/>
            <a:ext cx="4361562" cy="30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Hiding Responses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ability to hide comments and responses would allow users to condense pages considerably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Would lessen the amount people are attacked for “gratuitous” responses or comments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Users can hide information, so no reason to call out others for it not being helpful to them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If top answer is not helpful for users, they can easily narrow down their focus on more helpful information more quickly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Specificity Track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56750" y="43368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Current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99275" y="43409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04575"/>
            <a:ext cx="4361700" cy="29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075" y="1104575"/>
            <a:ext cx="4361700" cy="297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r>
              <a:rPr lang="en"/>
              <a:t>Specificity Track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Lowers threshold for users to contribute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Still maintains quality of information users expect from Stack Overflow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Provides varying levels of detail that are helpful for different users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Additional means of filtering information and making page more concise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75" y="88662"/>
            <a:ext cx="1725250" cy="496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43349" l="0" r="0" t="0"/>
          <a:stretch/>
        </p:blipFill>
        <p:spPr>
          <a:xfrm>
            <a:off x="6189175" y="416688"/>
            <a:ext cx="2643125" cy="4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04825" y="1017725"/>
            <a:ext cx="33318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Hiding responses makes comment sections shorter, and can hide </a:t>
            </a:r>
            <a:r>
              <a:rPr lang="en" sz="1600">
                <a:solidFill>
                  <a:srgbClr val="FFFFFF"/>
                </a:solidFill>
              </a:rPr>
              <a:t>unnecessary</a:t>
            </a:r>
            <a:r>
              <a:rPr lang="en" sz="1600">
                <a:solidFill>
                  <a:srgbClr val="FFFFFF"/>
                </a:solidFill>
              </a:rPr>
              <a:t> responses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Filtering to tracks allows responses to not clutter the page for users who won’t find them helpful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With more space, users won’t be criticised unduly for posts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With more information and a more concise view, Stack Overflow becomes a stronger point of reference for everyone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470400"/>
            <a:ext cx="85206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 Fickes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fickes.b@husky.neu.edu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302-750-3364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