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d358e3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d358e3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2d358e3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2d358e3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d358e3c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d358e3c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d358e3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d358e3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Proposed Additions to Stack Overflow</a:t>
            </a:r>
            <a:endParaRPr sz="6000"/>
          </a:p>
        </p:txBody>
      </p:sp>
      <p:sp>
        <p:nvSpPr>
          <p:cNvPr id="55" name="Google Shape;55;p13"/>
          <p:cNvSpPr txBox="1"/>
          <p:nvPr/>
        </p:nvSpPr>
        <p:spPr>
          <a:xfrm>
            <a:off x="2025600" y="3445875"/>
            <a:ext cx="509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Images taken from Stack Overflow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Hiding Responses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952175"/>
            <a:ext cx="4361551" cy="3073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150" y="952175"/>
            <a:ext cx="4361551" cy="30733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56750" y="4336875"/>
            <a:ext cx="436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Current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99275" y="4340975"/>
            <a:ext cx="436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Proposed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Hiding Responses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ability to hide comments and responses would allow users to condense pages considerably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lessen the amount people are attacked for “gratuitous” responses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can hide responses, so no reason to call out others for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top answer is not helpful for users, they can easily narrow down their focus on more helpful information more quickly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 Track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56750" y="4336875"/>
            <a:ext cx="436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Current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699275" y="4340975"/>
            <a:ext cx="436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Proposed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104575"/>
            <a:ext cx="4361700" cy="297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075" y="1104575"/>
            <a:ext cx="4361700" cy="297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 Track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Lowers threshold for users to contribute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maintains quality of information users expect from stack overflow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varying levels of detail that are helpful for different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means of filtering information and making page more concise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