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B276A-A828-4BFC-97EE-168AA0EE6B5B}" type="doc">
      <dgm:prSet loTypeId="urn:microsoft.com/office/officeart/2005/8/layout/radial1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ABA2A8E6-5BE2-4B1C-9B2B-C14EC82D48AE}">
      <dgm:prSet phldrT="[Text]"/>
      <dgm:spPr/>
      <dgm:t>
        <a:bodyPr/>
        <a:lstStyle/>
        <a:p>
          <a:r>
            <a:rPr lang="de-CH" b="1" dirty="0" smtClean="0"/>
            <a:t>Tankstelle</a:t>
          </a:r>
          <a:endParaRPr lang="de-CH" b="1" dirty="0"/>
        </a:p>
      </dgm:t>
    </dgm:pt>
    <dgm:pt modelId="{731C6584-0D45-4E04-A025-35B5302C2851}" type="parTrans" cxnId="{C636ED53-426C-4281-9ACF-C7CA25C6BBE7}">
      <dgm:prSet/>
      <dgm:spPr/>
      <dgm:t>
        <a:bodyPr/>
        <a:lstStyle/>
        <a:p>
          <a:endParaRPr lang="de-CH"/>
        </a:p>
      </dgm:t>
    </dgm:pt>
    <dgm:pt modelId="{5FF15FD8-8ED8-48A0-A670-21498DC29655}" type="sibTrans" cxnId="{C636ED53-426C-4281-9ACF-C7CA25C6BBE7}">
      <dgm:prSet/>
      <dgm:spPr/>
      <dgm:t>
        <a:bodyPr/>
        <a:lstStyle/>
        <a:p>
          <a:endParaRPr lang="de-CH"/>
        </a:p>
      </dgm:t>
    </dgm:pt>
    <dgm:pt modelId="{FD965C98-CDC0-4CEF-B2F6-E24016E9D1BD}">
      <dgm:prSet phldrT="[Text]" custT="1"/>
      <dgm:spPr/>
      <dgm:t>
        <a:bodyPr/>
        <a:lstStyle/>
        <a:p>
          <a:r>
            <a:rPr lang="de-CH" sz="1000" baseline="0" dirty="0" smtClean="0"/>
            <a:t>Management</a:t>
          </a:r>
        </a:p>
      </dgm:t>
    </dgm:pt>
    <dgm:pt modelId="{2A54B4C6-FCEC-4C17-BD8B-4650DB192800}" type="parTrans" cxnId="{CD5A1706-7936-4EEA-8B69-DB818B1032CE}">
      <dgm:prSet/>
      <dgm:spPr/>
      <dgm:t>
        <a:bodyPr/>
        <a:lstStyle/>
        <a:p>
          <a:endParaRPr lang="de-CH"/>
        </a:p>
      </dgm:t>
    </dgm:pt>
    <dgm:pt modelId="{AF975FA8-0A36-4F55-863C-85CAED2DD1CB}" type="sibTrans" cxnId="{CD5A1706-7936-4EEA-8B69-DB818B1032CE}">
      <dgm:prSet/>
      <dgm:spPr/>
      <dgm:t>
        <a:bodyPr/>
        <a:lstStyle/>
        <a:p>
          <a:endParaRPr lang="de-CH"/>
        </a:p>
      </dgm:t>
    </dgm:pt>
    <dgm:pt modelId="{A91865F9-C54C-4CC5-B71A-7E9DF270B440}">
      <dgm:prSet phldrT="[Text]" custT="1"/>
      <dgm:spPr/>
      <dgm:t>
        <a:bodyPr/>
        <a:lstStyle/>
        <a:p>
          <a:r>
            <a:rPr lang="de-CH" sz="700" b="1" baseline="0" dirty="0" smtClean="0"/>
            <a:t>Rechnungswesen</a:t>
          </a:r>
          <a:endParaRPr lang="de-CH" sz="700" b="1" baseline="0" dirty="0" smtClean="0"/>
        </a:p>
      </dgm:t>
    </dgm:pt>
    <dgm:pt modelId="{8DB5FD83-FCC0-4F58-9508-F11ECE372DD1}" type="parTrans" cxnId="{5A897222-F1E5-4C2A-ABC4-89090CF3143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6165CA4E-AFB8-4827-BBA5-473DED496CCD}" type="sibTrans" cxnId="{5A897222-F1E5-4C2A-ABC4-89090CF31436}">
      <dgm:prSet/>
      <dgm:spPr/>
      <dgm:t>
        <a:bodyPr/>
        <a:lstStyle/>
        <a:p>
          <a:endParaRPr lang="de-CH"/>
        </a:p>
      </dgm:t>
    </dgm:pt>
    <dgm:pt modelId="{41E46601-254B-4CEC-8145-2773E7DAAEA2}">
      <dgm:prSet phldrT="[Text]" custT="1"/>
      <dgm:spPr/>
      <dgm:t>
        <a:bodyPr/>
        <a:lstStyle/>
        <a:p>
          <a:r>
            <a:rPr lang="de-CH" sz="1200" b="1" dirty="0" smtClean="0"/>
            <a:t>Tankwart</a:t>
          </a:r>
        </a:p>
      </dgm:t>
    </dgm:pt>
    <dgm:pt modelId="{7E3F5D3F-CDF5-4467-88CC-6E6BD5FBA1C3}" type="parTrans" cxnId="{9015533B-A1D3-4CEC-85CA-267A2569AF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 dirty="0"/>
        </a:p>
      </dgm:t>
    </dgm:pt>
    <dgm:pt modelId="{F0158FF2-80EA-4C41-999A-3E792EF2A090}" type="sibTrans" cxnId="{9015533B-A1D3-4CEC-85CA-267A2569AFD8}">
      <dgm:prSet/>
      <dgm:spPr/>
      <dgm:t>
        <a:bodyPr/>
        <a:lstStyle/>
        <a:p>
          <a:endParaRPr lang="de-CH"/>
        </a:p>
      </dgm:t>
    </dgm:pt>
    <dgm:pt modelId="{C2D3B850-0E26-4E2B-BB79-F2BF8777AB32}">
      <dgm:prSet phldrT="[Text]" custT="1"/>
      <dgm:spPr/>
      <dgm:t>
        <a:bodyPr/>
        <a:lstStyle/>
        <a:p>
          <a:r>
            <a:rPr lang="de-CH" sz="1000" baseline="0" dirty="0" smtClean="0"/>
            <a:t>Angestellte</a:t>
          </a:r>
          <a:endParaRPr lang="de-CH" sz="1000" baseline="0" dirty="0"/>
        </a:p>
      </dgm:t>
    </dgm:pt>
    <dgm:pt modelId="{3AA1FA2B-CDA3-43C0-B025-C72022D9207B}" type="parTrans" cxnId="{28299D17-4C7C-49C0-9340-B608E0AAE189}">
      <dgm:prSet/>
      <dgm:spPr/>
      <dgm:t>
        <a:bodyPr/>
        <a:lstStyle/>
        <a:p>
          <a:endParaRPr lang="de-CH"/>
        </a:p>
      </dgm:t>
    </dgm:pt>
    <dgm:pt modelId="{CCEEE707-01A2-476F-B07E-8A1B2863C13B}" type="sibTrans" cxnId="{28299D17-4C7C-49C0-9340-B608E0AAE189}">
      <dgm:prSet/>
      <dgm:spPr/>
      <dgm:t>
        <a:bodyPr/>
        <a:lstStyle/>
        <a:p>
          <a:endParaRPr lang="de-CH"/>
        </a:p>
      </dgm:t>
    </dgm:pt>
    <dgm:pt modelId="{6FB7F775-7FDB-4AC9-9E50-BF012053C1C3}">
      <dgm:prSet phldrT="[Text]" custT="1"/>
      <dgm:spPr/>
      <dgm:t>
        <a:bodyPr/>
        <a:lstStyle/>
        <a:p>
          <a:r>
            <a:rPr lang="de-CH" sz="1000" baseline="0" dirty="0" smtClean="0"/>
            <a:t>Inhaber</a:t>
          </a:r>
        </a:p>
      </dgm:t>
    </dgm:pt>
    <dgm:pt modelId="{61EA2591-08CA-486F-8779-D291A3AB13ED}" type="parTrans" cxnId="{54D77CDF-38E1-4529-97B4-5D89191A3030}">
      <dgm:prSet/>
      <dgm:spPr/>
      <dgm:t>
        <a:bodyPr/>
        <a:lstStyle/>
        <a:p>
          <a:endParaRPr lang="de-CH"/>
        </a:p>
      </dgm:t>
    </dgm:pt>
    <dgm:pt modelId="{B19A1E6E-8B1D-404C-BA2D-387B6F3CDBB5}" type="sibTrans" cxnId="{54D77CDF-38E1-4529-97B4-5D89191A3030}">
      <dgm:prSet/>
      <dgm:spPr/>
      <dgm:t>
        <a:bodyPr/>
        <a:lstStyle/>
        <a:p>
          <a:endParaRPr lang="de-CH"/>
        </a:p>
      </dgm:t>
    </dgm:pt>
    <dgm:pt modelId="{76902F48-F9E7-4DFF-9A31-977209D36290}">
      <dgm:prSet phldrT="[Text]" custT="1"/>
      <dgm:spPr/>
      <dgm:t>
        <a:bodyPr/>
        <a:lstStyle/>
        <a:p>
          <a:r>
            <a:rPr lang="de-CH" sz="1000" baseline="0" dirty="0" smtClean="0"/>
            <a:t>Angehörige der Angestellten</a:t>
          </a:r>
          <a:endParaRPr lang="de-CH" sz="1000" baseline="0" dirty="0"/>
        </a:p>
      </dgm:t>
    </dgm:pt>
    <dgm:pt modelId="{11D5FD57-DAF2-4D76-878D-3C25A1C9932A}" type="parTrans" cxnId="{296EC995-8E07-4877-BE43-3AEA00D6F0CE}">
      <dgm:prSet/>
      <dgm:spPr/>
      <dgm:t>
        <a:bodyPr/>
        <a:lstStyle/>
        <a:p>
          <a:endParaRPr lang="de-CH"/>
        </a:p>
      </dgm:t>
    </dgm:pt>
    <dgm:pt modelId="{B9CD4816-C675-49D2-AC7A-72A628D5A2C1}" type="sibTrans" cxnId="{296EC995-8E07-4877-BE43-3AEA00D6F0CE}">
      <dgm:prSet/>
      <dgm:spPr/>
      <dgm:t>
        <a:bodyPr/>
        <a:lstStyle/>
        <a:p>
          <a:endParaRPr lang="de-CH"/>
        </a:p>
      </dgm:t>
    </dgm:pt>
    <dgm:pt modelId="{DCFE77C9-DC67-4002-BB6C-943C073AEFFD}">
      <dgm:prSet phldrT="[Text]" custT="1"/>
      <dgm:spPr/>
      <dgm:t>
        <a:bodyPr/>
        <a:lstStyle/>
        <a:p>
          <a:r>
            <a:rPr lang="de-CH" sz="700" b="1" baseline="0" dirty="0" smtClean="0"/>
            <a:t>Personalabteilung</a:t>
          </a:r>
        </a:p>
      </dgm:t>
    </dgm:pt>
    <dgm:pt modelId="{7779DAFC-2072-4A74-8EF6-4C449FD50C76}" type="parTrans" cxnId="{76B0831D-6054-4B8A-97D6-8DD159C6641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F7E6CC8E-A23B-442F-959C-627B61D2DCB4}" type="sibTrans" cxnId="{76B0831D-6054-4B8A-97D6-8DD159C66415}">
      <dgm:prSet/>
      <dgm:spPr/>
      <dgm:t>
        <a:bodyPr/>
        <a:lstStyle/>
        <a:p>
          <a:endParaRPr lang="de-CH"/>
        </a:p>
      </dgm:t>
    </dgm:pt>
    <dgm:pt modelId="{C6048AE7-17C9-4954-86AF-EE225F62B516}">
      <dgm:prSet phldrT="[Text]" custT="1"/>
      <dgm:spPr/>
      <dgm:t>
        <a:bodyPr/>
        <a:lstStyle/>
        <a:p>
          <a:r>
            <a:rPr lang="de-CH" sz="1000" b="0" dirty="0" smtClean="0"/>
            <a:t>Lieferant</a:t>
          </a:r>
        </a:p>
      </dgm:t>
    </dgm:pt>
    <dgm:pt modelId="{5FD42421-315B-436E-B6F0-AF709CD4118D}" type="parTrans" cxnId="{1117ADA7-A8A7-4972-9BCC-C0B7E16DB43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81B1076C-66BC-4950-94E4-EC508AF8DADC}" type="sibTrans" cxnId="{1117ADA7-A8A7-4972-9BCC-C0B7E16DB436}">
      <dgm:prSet/>
      <dgm:spPr/>
      <dgm:t>
        <a:bodyPr/>
        <a:lstStyle/>
        <a:p>
          <a:endParaRPr lang="de-CH"/>
        </a:p>
      </dgm:t>
    </dgm:pt>
    <dgm:pt modelId="{D229CB6F-46C1-4CC5-82DE-DF9A645642DF}">
      <dgm:prSet phldrT="[Text]" custT="1"/>
      <dgm:spPr/>
      <dgm:t>
        <a:bodyPr/>
        <a:lstStyle/>
        <a:p>
          <a:r>
            <a:rPr lang="de-CH" sz="800" b="1" dirty="0" smtClean="0"/>
            <a:t>Debit-/Kreditkarten System</a:t>
          </a:r>
          <a:endParaRPr lang="de-CH" sz="800" b="1" dirty="0" smtClean="0"/>
        </a:p>
      </dgm:t>
    </dgm:pt>
    <dgm:pt modelId="{C23B5222-784D-4F37-9766-B728A9144611}" type="parTrans" cxnId="{9A7879E1-2ED0-45A5-82FC-BCCE33BCCB6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2741167B-FCDF-41FF-A85A-411DC1E06026}" type="sibTrans" cxnId="{9A7879E1-2ED0-45A5-82FC-BCCE33BCCB6A}">
      <dgm:prSet/>
      <dgm:spPr/>
      <dgm:t>
        <a:bodyPr/>
        <a:lstStyle/>
        <a:p>
          <a:endParaRPr lang="de-CH"/>
        </a:p>
      </dgm:t>
    </dgm:pt>
    <dgm:pt modelId="{C7EFF620-3989-402C-BF0C-C72EBCCAC402}">
      <dgm:prSet phldrT="[Text]" custT="1"/>
      <dgm:spPr/>
      <dgm:t>
        <a:bodyPr/>
        <a:lstStyle/>
        <a:p>
          <a:r>
            <a:rPr lang="de-CH" sz="700" b="1" baseline="0" dirty="0" smtClean="0"/>
            <a:t>Fahrzeugabteilung</a:t>
          </a:r>
        </a:p>
      </dgm:t>
    </dgm:pt>
    <dgm:pt modelId="{859EE249-9892-42B0-8673-06FADE8F37B5}" type="parTrans" cxnId="{0103B071-3473-4DB2-BEF0-F2904CAD30D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CH"/>
        </a:p>
      </dgm:t>
    </dgm:pt>
    <dgm:pt modelId="{9B7977B7-D6DD-4BCD-BC53-441B90570B8E}" type="sibTrans" cxnId="{0103B071-3473-4DB2-BEF0-F2904CAD30DA}">
      <dgm:prSet/>
      <dgm:spPr/>
      <dgm:t>
        <a:bodyPr/>
        <a:lstStyle/>
        <a:p>
          <a:endParaRPr lang="de-CH"/>
        </a:p>
      </dgm:t>
    </dgm:pt>
    <dgm:pt modelId="{CB46EB00-4528-4B9B-ADCE-4B63D79D0ADA}" type="pres">
      <dgm:prSet presAssocID="{B55B276A-A828-4BFC-97EE-168AA0EE6B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253E9043-395F-49ED-89BB-FFE97D2B7BEB}" type="pres">
      <dgm:prSet presAssocID="{ABA2A8E6-5BE2-4B1C-9B2B-C14EC82D48AE}" presName="centerShape" presStyleLbl="node0" presStyleIdx="0" presStyleCnt="1"/>
      <dgm:spPr/>
      <dgm:t>
        <a:bodyPr/>
        <a:lstStyle/>
        <a:p>
          <a:endParaRPr lang="de-CH"/>
        </a:p>
      </dgm:t>
    </dgm:pt>
    <dgm:pt modelId="{67978505-1397-43C4-BA6B-6D9B5831A906}" type="pres">
      <dgm:prSet presAssocID="{2A54B4C6-FCEC-4C17-BD8B-4650DB192800}" presName="Name9" presStyleLbl="parChTrans1D2" presStyleIdx="0" presStyleCnt="10"/>
      <dgm:spPr/>
      <dgm:t>
        <a:bodyPr/>
        <a:lstStyle/>
        <a:p>
          <a:endParaRPr lang="de-CH"/>
        </a:p>
      </dgm:t>
    </dgm:pt>
    <dgm:pt modelId="{4E87FB4D-DB98-4FF0-91F7-3C56C4CFBD72}" type="pres">
      <dgm:prSet presAssocID="{2A54B4C6-FCEC-4C17-BD8B-4650DB192800}" presName="connTx" presStyleLbl="parChTrans1D2" presStyleIdx="0" presStyleCnt="10"/>
      <dgm:spPr/>
      <dgm:t>
        <a:bodyPr/>
        <a:lstStyle/>
        <a:p>
          <a:endParaRPr lang="de-CH"/>
        </a:p>
      </dgm:t>
    </dgm:pt>
    <dgm:pt modelId="{C87C41C2-E937-4321-B9AA-8AD92C412F49}" type="pres">
      <dgm:prSet presAssocID="{FD965C98-CDC0-4CEF-B2F6-E24016E9D1BD}" presName="node" presStyleLbl="node1" presStyleIdx="0" presStyleCnt="10" custRadScaleRad="88058" custRadScaleInc="3707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2DA0D22-B4E7-4F48-9038-F63D24794E35}" type="pres">
      <dgm:prSet presAssocID="{61EA2591-08CA-486F-8779-D291A3AB13ED}" presName="Name9" presStyleLbl="parChTrans1D2" presStyleIdx="1" presStyleCnt="10"/>
      <dgm:spPr/>
      <dgm:t>
        <a:bodyPr/>
        <a:lstStyle/>
        <a:p>
          <a:endParaRPr lang="de-CH"/>
        </a:p>
      </dgm:t>
    </dgm:pt>
    <dgm:pt modelId="{052CB578-7B3F-45E2-A76D-40E77AC67C7B}" type="pres">
      <dgm:prSet presAssocID="{61EA2591-08CA-486F-8779-D291A3AB13ED}" presName="connTx" presStyleLbl="parChTrans1D2" presStyleIdx="1" presStyleCnt="10"/>
      <dgm:spPr/>
      <dgm:t>
        <a:bodyPr/>
        <a:lstStyle/>
        <a:p>
          <a:endParaRPr lang="de-CH"/>
        </a:p>
      </dgm:t>
    </dgm:pt>
    <dgm:pt modelId="{13328FA8-9A7E-4E77-B510-EBB989FD0427}" type="pres">
      <dgm:prSet presAssocID="{6FB7F775-7FDB-4AC9-9E50-BF012053C1C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9745EC-7C9C-4B3A-BDDE-4FED14C3FE0B}" type="pres">
      <dgm:prSet presAssocID="{8DB5FD83-FCC0-4F58-9508-F11ECE372DD1}" presName="Name9" presStyleLbl="parChTrans1D2" presStyleIdx="2" presStyleCnt="10"/>
      <dgm:spPr/>
      <dgm:t>
        <a:bodyPr/>
        <a:lstStyle/>
        <a:p>
          <a:endParaRPr lang="de-CH"/>
        </a:p>
      </dgm:t>
    </dgm:pt>
    <dgm:pt modelId="{C474A470-C7E4-4751-B135-B5BDAB013C49}" type="pres">
      <dgm:prSet presAssocID="{8DB5FD83-FCC0-4F58-9508-F11ECE372DD1}" presName="connTx" presStyleLbl="parChTrans1D2" presStyleIdx="2" presStyleCnt="10"/>
      <dgm:spPr/>
      <dgm:t>
        <a:bodyPr/>
        <a:lstStyle/>
        <a:p>
          <a:endParaRPr lang="de-CH"/>
        </a:p>
      </dgm:t>
    </dgm:pt>
    <dgm:pt modelId="{1E2E3932-484B-4D4E-B189-A5E9A6B9B96E}" type="pres">
      <dgm:prSet presAssocID="{A91865F9-C54C-4CC5-B71A-7E9DF270B440}" presName="node" presStyleLbl="node1" presStyleIdx="2" presStyleCnt="10" custScaleX="96529" custScaleY="96055" custRadScaleRad="94253" custRadScaleInc="-2383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4003D1F-A720-4ED6-BF63-F06E487ED93B}" type="pres">
      <dgm:prSet presAssocID="{7779DAFC-2072-4A74-8EF6-4C449FD50C76}" presName="Name9" presStyleLbl="parChTrans1D2" presStyleIdx="3" presStyleCnt="10"/>
      <dgm:spPr/>
      <dgm:t>
        <a:bodyPr/>
        <a:lstStyle/>
        <a:p>
          <a:endParaRPr lang="de-CH"/>
        </a:p>
      </dgm:t>
    </dgm:pt>
    <dgm:pt modelId="{080BA183-3039-4E40-8F35-D83CC092C28D}" type="pres">
      <dgm:prSet presAssocID="{7779DAFC-2072-4A74-8EF6-4C449FD50C76}" presName="connTx" presStyleLbl="parChTrans1D2" presStyleIdx="3" presStyleCnt="10"/>
      <dgm:spPr/>
      <dgm:t>
        <a:bodyPr/>
        <a:lstStyle/>
        <a:p>
          <a:endParaRPr lang="de-CH"/>
        </a:p>
      </dgm:t>
    </dgm:pt>
    <dgm:pt modelId="{396D1756-1806-4E60-8EFB-AE6607BF146E}" type="pres">
      <dgm:prSet presAssocID="{DCFE77C9-DC67-4002-BB6C-943C073AEFFD}" presName="node" presStyleLbl="node1" presStyleIdx="3" presStyleCnt="10" custRadScaleRad="75954" custRadScaleInc="-3675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73F48E-DBE3-491E-BBD8-817DF2781EF5}" type="pres">
      <dgm:prSet presAssocID="{859EE249-9892-42B0-8673-06FADE8F37B5}" presName="Name9" presStyleLbl="parChTrans1D2" presStyleIdx="4" presStyleCnt="10"/>
      <dgm:spPr/>
      <dgm:t>
        <a:bodyPr/>
        <a:lstStyle/>
        <a:p>
          <a:endParaRPr lang="de-CH"/>
        </a:p>
      </dgm:t>
    </dgm:pt>
    <dgm:pt modelId="{520B4BAF-AAEF-4C1A-9CAF-13D8D7F842E3}" type="pres">
      <dgm:prSet presAssocID="{859EE249-9892-42B0-8673-06FADE8F37B5}" presName="connTx" presStyleLbl="parChTrans1D2" presStyleIdx="4" presStyleCnt="10"/>
      <dgm:spPr/>
      <dgm:t>
        <a:bodyPr/>
        <a:lstStyle/>
        <a:p>
          <a:endParaRPr lang="de-CH"/>
        </a:p>
      </dgm:t>
    </dgm:pt>
    <dgm:pt modelId="{E9003DBF-681F-46D8-AC9A-B2AD218C89BD}" type="pres">
      <dgm:prSet presAssocID="{C7EFF620-3989-402C-BF0C-C72EBCCAC402}" presName="node" presStyleLbl="node1" presStyleIdx="4" presStyleCnt="10" custRadScaleRad="81103" custRadScaleInc="-30400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279DBEE-53F1-4E6F-9D42-67AC6649107E}" type="pres">
      <dgm:prSet presAssocID="{7E3F5D3F-CDF5-4467-88CC-6E6BD5FBA1C3}" presName="Name9" presStyleLbl="parChTrans1D2" presStyleIdx="5" presStyleCnt="10" custScaleY="2000000"/>
      <dgm:spPr/>
      <dgm:t>
        <a:bodyPr/>
        <a:lstStyle/>
        <a:p>
          <a:endParaRPr lang="de-CH"/>
        </a:p>
      </dgm:t>
    </dgm:pt>
    <dgm:pt modelId="{2108D07E-3BA8-4958-9BE3-FDD1A801E9F9}" type="pres">
      <dgm:prSet presAssocID="{7E3F5D3F-CDF5-4467-88CC-6E6BD5FBA1C3}" presName="connTx" presStyleLbl="parChTrans1D2" presStyleIdx="5" presStyleCnt="10"/>
      <dgm:spPr/>
      <dgm:t>
        <a:bodyPr/>
        <a:lstStyle/>
        <a:p>
          <a:endParaRPr lang="de-CH"/>
        </a:p>
      </dgm:t>
    </dgm:pt>
    <dgm:pt modelId="{2820D07E-EB23-4218-A66B-9A30725ADF7A}" type="pres">
      <dgm:prSet presAssocID="{41E46601-254B-4CEC-8145-2773E7DAAEA2}" presName="node" presStyleLbl="node1" presStyleIdx="5" presStyleCnt="10" custRadScaleRad="56939" custRadScaleInc="-2344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938934-26F6-4438-84F0-E37598DE5627}" type="pres">
      <dgm:prSet presAssocID="{5FD42421-315B-436E-B6F0-AF709CD4118D}" presName="Name9" presStyleLbl="parChTrans1D2" presStyleIdx="6" presStyleCnt="10"/>
      <dgm:spPr/>
      <dgm:t>
        <a:bodyPr/>
        <a:lstStyle/>
        <a:p>
          <a:endParaRPr lang="de-CH"/>
        </a:p>
      </dgm:t>
    </dgm:pt>
    <dgm:pt modelId="{750ABD90-0500-4686-8B8F-A73BEE1B2BB2}" type="pres">
      <dgm:prSet presAssocID="{5FD42421-315B-436E-B6F0-AF709CD4118D}" presName="connTx" presStyleLbl="parChTrans1D2" presStyleIdx="6" presStyleCnt="10"/>
      <dgm:spPr/>
      <dgm:t>
        <a:bodyPr/>
        <a:lstStyle/>
        <a:p>
          <a:endParaRPr lang="de-CH"/>
        </a:p>
      </dgm:t>
    </dgm:pt>
    <dgm:pt modelId="{1643F6E8-A7EB-49BE-AB1F-0F6201B0979C}" type="pres">
      <dgm:prSet presAssocID="{C6048AE7-17C9-4954-86AF-EE225F62B516}" presName="node" presStyleLbl="node1" presStyleIdx="6" presStyleCnt="10" custRadScaleRad="71600" custRadScaleInc="17266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7A0A247-32B4-470E-A002-3ACC323FF423}" type="pres">
      <dgm:prSet presAssocID="{C23B5222-784D-4F37-9766-B728A9144611}" presName="Name9" presStyleLbl="parChTrans1D2" presStyleIdx="7" presStyleCnt="10"/>
      <dgm:spPr/>
      <dgm:t>
        <a:bodyPr/>
        <a:lstStyle/>
        <a:p>
          <a:endParaRPr lang="de-CH"/>
        </a:p>
      </dgm:t>
    </dgm:pt>
    <dgm:pt modelId="{752F705B-E2DC-4AAE-8455-7EA77A18509C}" type="pres">
      <dgm:prSet presAssocID="{C23B5222-784D-4F37-9766-B728A9144611}" presName="connTx" presStyleLbl="parChTrans1D2" presStyleIdx="7" presStyleCnt="10"/>
      <dgm:spPr/>
      <dgm:t>
        <a:bodyPr/>
        <a:lstStyle/>
        <a:p>
          <a:endParaRPr lang="de-CH"/>
        </a:p>
      </dgm:t>
    </dgm:pt>
    <dgm:pt modelId="{36731F56-C670-4217-8319-F8EDAC9AED3D}" type="pres">
      <dgm:prSet presAssocID="{D229CB6F-46C1-4CC5-82DE-DF9A645642DF}" presName="node" presStyleLbl="node1" presStyleIdx="7" presStyleCnt="10" custRadScaleRad="77388" custRadScaleInc="25177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419DFE4-9B14-401E-A90E-EF438F2786C7}" type="pres">
      <dgm:prSet presAssocID="{3AA1FA2B-CDA3-43C0-B025-C72022D9207B}" presName="Name9" presStyleLbl="parChTrans1D2" presStyleIdx="8" presStyleCnt="10"/>
      <dgm:spPr/>
      <dgm:t>
        <a:bodyPr/>
        <a:lstStyle/>
        <a:p>
          <a:endParaRPr lang="de-CH"/>
        </a:p>
      </dgm:t>
    </dgm:pt>
    <dgm:pt modelId="{F6F5CCF8-56D0-4FF5-AA9F-D0563BC6B882}" type="pres">
      <dgm:prSet presAssocID="{3AA1FA2B-CDA3-43C0-B025-C72022D9207B}" presName="connTx" presStyleLbl="parChTrans1D2" presStyleIdx="8" presStyleCnt="10"/>
      <dgm:spPr/>
      <dgm:t>
        <a:bodyPr/>
        <a:lstStyle/>
        <a:p>
          <a:endParaRPr lang="de-CH"/>
        </a:p>
      </dgm:t>
    </dgm:pt>
    <dgm:pt modelId="{C27A88B3-4722-46D0-A005-01966C4A79EB}" type="pres">
      <dgm:prSet presAssocID="{C2D3B850-0E26-4E2B-BB79-F2BF8777AB32}" presName="node" presStyleLbl="node1" presStyleIdx="8" presStyleCnt="10" custRadScaleRad="69912" custRadScaleInc="4153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7D48153-ADA1-4540-9842-4665B49EFAED}" type="pres">
      <dgm:prSet presAssocID="{11D5FD57-DAF2-4D76-878D-3C25A1C9932A}" presName="Name9" presStyleLbl="parChTrans1D2" presStyleIdx="9" presStyleCnt="10"/>
      <dgm:spPr/>
      <dgm:t>
        <a:bodyPr/>
        <a:lstStyle/>
        <a:p>
          <a:endParaRPr lang="de-CH"/>
        </a:p>
      </dgm:t>
    </dgm:pt>
    <dgm:pt modelId="{07C5C1DA-97A9-429B-97B7-436B21F78E4C}" type="pres">
      <dgm:prSet presAssocID="{11D5FD57-DAF2-4D76-878D-3C25A1C9932A}" presName="connTx" presStyleLbl="parChTrans1D2" presStyleIdx="9" presStyleCnt="10"/>
      <dgm:spPr/>
      <dgm:t>
        <a:bodyPr/>
        <a:lstStyle/>
        <a:p>
          <a:endParaRPr lang="de-CH"/>
        </a:p>
      </dgm:t>
    </dgm:pt>
    <dgm:pt modelId="{56AB0F57-412B-4437-8190-87BB72D5D7E1}" type="pres">
      <dgm:prSet presAssocID="{76902F48-F9E7-4DFF-9A31-977209D36290}" presName="node" presStyleLbl="node1" presStyleIdx="9" presStyleCnt="10" custRadScaleRad="79982" custRadScaleInc="4813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7CDE90F-BC53-4F56-A296-3182E861BE3D}" type="presOf" srcId="{FD965C98-CDC0-4CEF-B2F6-E24016E9D1BD}" destId="{C87C41C2-E937-4321-B9AA-8AD92C412F49}" srcOrd="0" destOrd="0" presId="urn:microsoft.com/office/officeart/2005/8/layout/radial1"/>
    <dgm:cxn modelId="{0103B071-3473-4DB2-BEF0-F2904CAD30DA}" srcId="{ABA2A8E6-5BE2-4B1C-9B2B-C14EC82D48AE}" destId="{C7EFF620-3989-402C-BF0C-C72EBCCAC402}" srcOrd="4" destOrd="0" parTransId="{859EE249-9892-42B0-8673-06FADE8F37B5}" sibTransId="{9B7977B7-D6DD-4BCD-BC53-441B90570B8E}"/>
    <dgm:cxn modelId="{8D24285F-5A4D-4B8F-912A-4170BECEF7F2}" type="presOf" srcId="{C6048AE7-17C9-4954-86AF-EE225F62B516}" destId="{1643F6E8-A7EB-49BE-AB1F-0F6201B0979C}" srcOrd="0" destOrd="0" presId="urn:microsoft.com/office/officeart/2005/8/layout/radial1"/>
    <dgm:cxn modelId="{51D26EA7-09E8-492B-9ED6-A4A08389670F}" type="presOf" srcId="{C23B5222-784D-4F37-9766-B728A9144611}" destId="{57A0A247-32B4-470E-A002-3ACC323FF423}" srcOrd="0" destOrd="0" presId="urn:microsoft.com/office/officeart/2005/8/layout/radial1"/>
    <dgm:cxn modelId="{CD5A1706-7936-4EEA-8B69-DB818B1032CE}" srcId="{ABA2A8E6-5BE2-4B1C-9B2B-C14EC82D48AE}" destId="{FD965C98-CDC0-4CEF-B2F6-E24016E9D1BD}" srcOrd="0" destOrd="0" parTransId="{2A54B4C6-FCEC-4C17-BD8B-4650DB192800}" sibTransId="{AF975FA8-0A36-4F55-863C-85CAED2DD1CB}"/>
    <dgm:cxn modelId="{B06A3317-9C7B-4DD5-B05F-CD89C7C850CF}" type="presOf" srcId="{8DB5FD83-FCC0-4F58-9508-F11ECE372DD1}" destId="{C474A470-C7E4-4751-B135-B5BDAB013C49}" srcOrd="1" destOrd="0" presId="urn:microsoft.com/office/officeart/2005/8/layout/radial1"/>
    <dgm:cxn modelId="{25DC8982-A863-4849-9C67-FBD7121DA50E}" type="presOf" srcId="{7E3F5D3F-CDF5-4467-88CC-6E6BD5FBA1C3}" destId="{E279DBEE-53F1-4E6F-9D42-67AC6649107E}" srcOrd="0" destOrd="0" presId="urn:microsoft.com/office/officeart/2005/8/layout/radial1"/>
    <dgm:cxn modelId="{F8C176DD-0C77-4123-B83D-FFB02E148A4C}" type="presOf" srcId="{D229CB6F-46C1-4CC5-82DE-DF9A645642DF}" destId="{36731F56-C670-4217-8319-F8EDAC9AED3D}" srcOrd="0" destOrd="0" presId="urn:microsoft.com/office/officeart/2005/8/layout/radial1"/>
    <dgm:cxn modelId="{63F963AE-B8D1-4CAE-BD92-F665DE9D76FB}" type="presOf" srcId="{B55B276A-A828-4BFC-97EE-168AA0EE6B5B}" destId="{CB46EB00-4528-4B9B-ADCE-4B63D79D0ADA}" srcOrd="0" destOrd="0" presId="urn:microsoft.com/office/officeart/2005/8/layout/radial1"/>
    <dgm:cxn modelId="{28299D17-4C7C-49C0-9340-B608E0AAE189}" srcId="{ABA2A8E6-5BE2-4B1C-9B2B-C14EC82D48AE}" destId="{C2D3B850-0E26-4E2B-BB79-F2BF8777AB32}" srcOrd="8" destOrd="0" parTransId="{3AA1FA2B-CDA3-43C0-B025-C72022D9207B}" sibTransId="{CCEEE707-01A2-476F-B07E-8A1B2863C13B}"/>
    <dgm:cxn modelId="{9A7879E1-2ED0-45A5-82FC-BCCE33BCCB6A}" srcId="{ABA2A8E6-5BE2-4B1C-9B2B-C14EC82D48AE}" destId="{D229CB6F-46C1-4CC5-82DE-DF9A645642DF}" srcOrd="7" destOrd="0" parTransId="{C23B5222-784D-4F37-9766-B728A9144611}" sibTransId="{2741167B-FCDF-41FF-A85A-411DC1E06026}"/>
    <dgm:cxn modelId="{209BC9CB-5EE9-4B91-B277-11E9BD5A7506}" type="presOf" srcId="{3AA1FA2B-CDA3-43C0-B025-C72022D9207B}" destId="{2419DFE4-9B14-401E-A90E-EF438F2786C7}" srcOrd="0" destOrd="0" presId="urn:microsoft.com/office/officeart/2005/8/layout/radial1"/>
    <dgm:cxn modelId="{05D13EF9-E661-46A4-A519-0A5B381BFC81}" type="presOf" srcId="{2A54B4C6-FCEC-4C17-BD8B-4650DB192800}" destId="{4E87FB4D-DB98-4FF0-91F7-3C56C4CFBD72}" srcOrd="1" destOrd="0" presId="urn:microsoft.com/office/officeart/2005/8/layout/radial1"/>
    <dgm:cxn modelId="{C8A7A869-1AF3-467C-BFE4-5CB7593835D2}" type="presOf" srcId="{5FD42421-315B-436E-B6F0-AF709CD4118D}" destId="{F5938934-26F6-4438-84F0-E37598DE5627}" srcOrd="0" destOrd="0" presId="urn:microsoft.com/office/officeart/2005/8/layout/radial1"/>
    <dgm:cxn modelId="{412A9265-E653-4CCE-B032-4CB808563824}" type="presOf" srcId="{A91865F9-C54C-4CC5-B71A-7E9DF270B440}" destId="{1E2E3932-484B-4D4E-B189-A5E9A6B9B96E}" srcOrd="0" destOrd="0" presId="urn:microsoft.com/office/officeart/2005/8/layout/radial1"/>
    <dgm:cxn modelId="{1426B331-B2E0-48F8-A783-E9FBC1FD70B4}" type="presOf" srcId="{41E46601-254B-4CEC-8145-2773E7DAAEA2}" destId="{2820D07E-EB23-4218-A66B-9A30725ADF7A}" srcOrd="0" destOrd="0" presId="urn:microsoft.com/office/officeart/2005/8/layout/radial1"/>
    <dgm:cxn modelId="{C84DF758-BEE4-4CAF-BA3E-8A9A6C3B0779}" type="presOf" srcId="{11D5FD57-DAF2-4D76-878D-3C25A1C9932A}" destId="{07D48153-ADA1-4540-9842-4665B49EFAED}" srcOrd="0" destOrd="0" presId="urn:microsoft.com/office/officeart/2005/8/layout/radial1"/>
    <dgm:cxn modelId="{C636ED53-426C-4281-9ACF-C7CA25C6BBE7}" srcId="{B55B276A-A828-4BFC-97EE-168AA0EE6B5B}" destId="{ABA2A8E6-5BE2-4B1C-9B2B-C14EC82D48AE}" srcOrd="0" destOrd="0" parTransId="{731C6584-0D45-4E04-A025-35B5302C2851}" sibTransId="{5FF15FD8-8ED8-48A0-A670-21498DC29655}"/>
    <dgm:cxn modelId="{703077FF-B3F5-4B3F-AF12-21AB2EF068B7}" type="presOf" srcId="{3AA1FA2B-CDA3-43C0-B025-C72022D9207B}" destId="{F6F5CCF8-56D0-4FF5-AA9F-D0563BC6B882}" srcOrd="1" destOrd="0" presId="urn:microsoft.com/office/officeart/2005/8/layout/radial1"/>
    <dgm:cxn modelId="{FA3D365C-2385-47F5-BBAD-876AA58E62F3}" type="presOf" srcId="{C23B5222-784D-4F37-9766-B728A9144611}" destId="{752F705B-E2DC-4AAE-8455-7EA77A18509C}" srcOrd="1" destOrd="0" presId="urn:microsoft.com/office/officeart/2005/8/layout/radial1"/>
    <dgm:cxn modelId="{B627F615-5DFA-4550-8E69-375D043EEB42}" type="presOf" srcId="{5FD42421-315B-436E-B6F0-AF709CD4118D}" destId="{750ABD90-0500-4686-8B8F-A73BEE1B2BB2}" srcOrd="1" destOrd="0" presId="urn:microsoft.com/office/officeart/2005/8/layout/radial1"/>
    <dgm:cxn modelId="{9015533B-A1D3-4CEC-85CA-267A2569AFD8}" srcId="{ABA2A8E6-5BE2-4B1C-9B2B-C14EC82D48AE}" destId="{41E46601-254B-4CEC-8145-2773E7DAAEA2}" srcOrd="5" destOrd="0" parTransId="{7E3F5D3F-CDF5-4467-88CC-6E6BD5FBA1C3}" sibTransId="{F0158FF2-80EA-4C41-999A-3E792EF2A090}"/>
    <dgm:cxn modelId="{CE0D44C7-9FFB-4919-A54C-8D916C0FBC77}" type="presOf" srcId="{859EE249-9892-42B0-8673-06FADE8F37B5}" destId="{520B4BAF-AAEF-4C1A-9CAF-13D8D7F842E3}" srcOrd="1" destOrd="0" presId="urn:microsoft.com/office/officeart/2005/8/layout/radial1"/>
    <dgm:cxn modelId="{97A22297-F05C-478F-A489-942F482032C6}" type="presOf" srcId="{859EE249-9892-42B0-8673-06FADE8F37B5}" destId="{FF73F48E-DBE3-491E-BBD8-817DF2781EF5}" srcOrd="0" destOrd="0" presId="urn:microsoft.com/office/officeart/2005/8/layout/radial1"/>
    <dgm:cxn modelId="{296EC995-8E07-4877-BE43-3AEA00D6F0CE}" srcId="{ABA2A8E6-5BE2-4B1C-9B2B-C14EC82D48AE}" destId="{76902F48-F9E7-4DFF-9A31-977209D36290}" srcOrd="9" destOrd="0" parTransId="{11D5FD57-DAF2-4D76-878D-3C25A1C9932A}" sibTransId="{B9CD4816-C675-49D2-AC7A-72A628D5A2C1}"/>
    <dgm:cxn modelId="{70ED5F0A-541E-452A-AB39-94C33EF14446}" type="presOf" srcId="{7E3F5D3F-CDF5-4467-88CC-6E6BD5FBA1C3}" destId="{2108D07E-3BA8-4958-9BE3-FDD1A801E9F9}" srcOrd="1" destOrd="0" presId="urn:microsoft.com/office/officeart/2005/8/layout/radial1"/>
    <dgm:cxn modelId="{1117ADA7-A8A7-4972-9BCC-C0B7E16DB436}" srcId="{ABA2A8E6-5BE2-4B1C-9B2B-C14EC82D48AE}" destId="{C6048AE7-17C9-4954-86AF-EE225F62B516}" srcOrd="6" destOrd="0" parTransId="{5FD42421-315B-436E-B6F0-AF709CD4118D}" sibTransId="{81B1076C-66BC-4950-94E4-EC508AF8DADC}"/>
    <dgm:cxn modelId="{5A897222-F1E5-4C2A-ABC4-89090CF31436}" srcId="{ABA2A8E6-5BE2-4B1C-9B2B-C14EC82D48AE}" destId="{A91865F9-C54C-4CC5-B71A-7E9DF270B440}" srcOrd="2" destOrd="0" parTransId="{8DB5FD83-FCC0-4F58-9508-F11ECE372DD1}" sibTransId="{6165CA4E-AFB8-4827-BBA5-473DED496CCD}"/>
    <dgm:cxn modelId="{275C5D2B-3278-4283-85EC-1256271C6979}" type="presOf" srcId="{ABA2A8E6-5BE2-4B1C-9B2B-C14EC82D48AE}" destId="{253E9043-395F-49ED-89BB-FFE97D2B7BEB}" srcOrd="0" destOrd="0" presId="urn:microsoft.com/office/officeart/2005/8/layout/radial1"/>
    <dgm:cxn modelId="{68642124-FCD9-42BE-8EA5-58DD71B6D7DC}" type="presOf" srcId="{2A54B4C6-FCEC-4C17-BD8B-4650DB192800}" destId="{67978505-1397-43C4-BA6B-6D9B5831A906}" srcOrd="0" destOrd="0" presId="urn:microsoft.com/office/officeart/2005/8/layout/radial1"/>
    <dgm:cxn modelId="{8B8DEC8F-7D0F-4640-A7C1-7CD08C6961DC}" type="presOf" srcId="{76902F48-F9E7-4DFF-9A31-977209D36290}" destId="{56AB0F57-412B-4437-8190-87BB72D5D7E1}" srcOrd="0" destOrd="0" presId="urn:microsoft.com/office/officeart/2005/8/layout/radial1"/>
    <dgm:cxn modelId="{CB562C78-48DB-49AE-87EA-073F711A450F}" type="presOf" srcId="{C7EFF620-3989-402C-BF0C-C72EBCCAC402}" destId="{E9003DBF-681F-46D8-AC9A-B2AD218C89BD}" srcOrd="0" destOrd="0" presId="urn:microsoft.com/office/officeart/2005/8/layout/radial1"/>
    <dgm:cxn modelId="{A45E6B3D-A9B5-4B05-8CAF-21D8F1EEC693}" type="presOf" srcId="{61EA2591-08CA-486F-8779-D291A3AB13ED}" destId="{72DA0D22-B4E7-4F48-9038-F63D24794E35}" srcOrd="0" destOrd="0" presId="urn:microsoft.com/office/officeart/2005/8/layout/radial1"/>
    <dgm:cxn modelId="{BD1F1F50-29E0-42F4-A76B-1906A677E756}" type="presOf" srcId="{8DB5FD83-FCC0-4F58-9508-F11ECE372DD1}" destId="{E89745EC-7C9C-4B3A-BDDE-4FED14C3FE0B}" srcOrd="0" destOrd="0" presId="urn:microsoft.com/office/officeart/2005/8/layout/radial1"/>
    <dgm:cxn modelId="{43F70656-1B38-457B-87A5-E5A61CA7794E}" type="presOf" srcId="{7779DAFC-2072-4A74-8EF6-4C449FD50C76}" destId="{080BA183-3039-4E40-8F35-D83CC092C28D}" srcOrd="1" destOrd="0" presId="urn:microsoft.com/office/officeart/2005/8/layout/radial1"/>
    <dgm:cxn modelId="{76B0831D-6054-4B8A-97D6-8DD159C66415}" srcId="{ABA2A8E6-5BE2-4B1C-9B2B-C14EC82D48AE}" destId="{DCFE77C9-DC67-4002-BB6C-943C073AEFFD}" srcOrd="3" destOrd="0" parTransId="{7779DAFC-2072-4A74-8EF6-4C449FD50C76}" sibTransId="{F7E6CC8E-A23B-442F-959C-627B61D2DCB4}"/>
    <dgm:cxn modelId="{7BE8D55A-4908-4E24-84FB-69FAAF62B1E8}" type="presOf" srcId="{C2D3B850-0E26-4E2B-BB79-F2BF8777AB32}" destId="{C27A88B3-4722-46D0-A005-01966C4A79EB}" srcOrd="0" destOrd="0" presId="urn:microsoft.com/office/officeart/2005/8/layout/radial1"/>
    <dgm:cxn modelId="{54D77CDF-38E1-4529-97B4-5D89191A3030}" srcId="{ABA2A8E6-5BE2-4B1C-9B2B-C14EC82D48AE}" destId="{6FB7F775-7FDB-4AC9-9E50-BF012053C1C3}" srcOrd="1" destOrd="0" parTransId="{61EA2591-08CA-486F-8779-D291A3AB13ED}" sibTransId="{B19A1E6E-8B1D-404C-BA2D-387B6F3CDBB5}"/>
    <dgm:cxn modelId="{A5DEAE57-F186-485D-B546-3712295651AC}" type="presOf" srcId="{7779DAFC-2072-4A74-8EF6-4C449FD50C76}" destId="{04003D1F-A720-4ED6-BF63-F06E487ED93B}" srcOrd="0" destOrd="0" presId="urn:microsoft.com/office/officeart/2005/8/layout/radial1"/>
    <dgm:cxn modelId="{9F14D4A8-36DF-4EE2-9ECD-7AFC6879D678}" type="presOf" srcId="{6FB7F775-7FDB-4AC9-9E50-BF012053C1C3}" destId="{13328FA8-9A7E-4E77-B510-EBB989FD0427}" srcOrd="0" destOrd="0" presId="urn:microsoft.com/office/officeart/2005/8/layout/radial1"/>
    <dgm:cxn modelId="{A7F82F88-7737-421B-867E-595C6CBF44B6}" type="presOf" srcId="{DCFE77C9-DC67-4002-BB6C-943C073AEFFD}" destId="{396D1756-1806-4E60-8EFB-AE6607BF146E}" srcOrd="0" destOrd="0" presId="urn:microsoft.com/office/officeart/2005/8/layout/radial1"/>
    <dgm:cxn modelId="{ED3AC5D3-26D8-4ADC-9D1F-396F859FA117}" type="presOf" srcId="{11D5FD57-DAF2-4D76-878D-3C25A1C9932A}" destId="{07C5C1DA-97A9-429B-97B7-436B21F78E4C}" srcOrd="1" destOrd="0" presId="urn:microsoft.com/office/officeart/2005/8/layout/radial1"/>
    <dgm:cxn modelId="{FFE494EC-5EC9-488D-9D56-C6C6948DEE5B}" type="presOf" srcId="{61EA2591-08CA-486F-8779-D291A3AB13ED}" destId="{052CB578-7B3F-45E2-A76D-40E77AC67C7B}" srcOrd="1" destOrd="0" presId="urn:microsoft.com/office/officeart/2005/8/layout/radial1"/>
    <dgm:cxn modelId="{80594FE8-7B9E-41C6-B8C6-CFC4759C7A13}" type="presParOf" srcId="{CB46EB00-4528-4B9B-ADCE-4B63D79D0ADA}" destId="{253E9043-395F-49ED-89BB-FFE97D2B7BEB}" srcOrd="0" destOrd="0" presId="urn:microsoft.com/office/officeart/2005/8/layout/radial1"/>
    <dgm:cxn modelId="{0CBFE164-9E34-42E6-9B42-1C30324DAC4A}" type="presParOf" srcId="{CB46EB00-4528-4B9B-ADCE-4B63D79D0ADA}" destId="{67978505-1397-43C4-BA6B-6D9B5831A906}" srcOrd="1" destOrd="0" presId="urn:microsoft.com/office/officeart/2005/8/layout/radial1"/>
    <dgm:cxn modelId="{AD7BE687-3A56-437D-BE3F-C550C1CFA1DC}" type="presParOf" srcId="{67978505-1397-43C4-BA6B-6D9B5831A906}" destId="{4E87FB4D-DB98-4FF0-91F7-3C56C4CFBD72}" srcOrd="0" destOrd="0" presId="urn:microsoft.com/office/officeart/2005/8/layout/radial1"/>
    <dgm:cxn modelId="{E9C64E94-F848-4117-B64E-22A8CE6FF3D5}" type="presParOf" srcId="{CB46EB00-4528-4B9B-ADCE-4B63D79D0ADA}" destId="{C87C41C2-E937-4321-B9AA-8AD92C412F49}" srcOrd="2" destOrd="0" presId="urn:microsoft.com/office/officeart/2005/8/layout/radial1"/>
    <dgm:cxn modelId="{0E7B8502-8D47-4F51-B216-791CB00F2A70}" type="presParOf" srcId="{CB46EB00-4528-4B9B-ADCE-4B63D79D0ADA}" destId="{72DA0D22-B4E7-4F48-9038-F63D24794E35}" srcOrd="3" destOrd="0" presId="urn:microsoft.com/office/officeart/2005/8/layout/radial1"/>
    <dgm:cxn modelId="{C1280F64-C849-4934-A62F-EB57B8478C9E}" type="presParOf" srcId="{72DA0D22-B4E7-4F48-9038-F63D24794E35}" destId="{052CB578-7B3F-45E2-A76D-40E77AC67C7B}" srcOrd="0" destOrd="0" presId="urn:microsoft.com/office/officeart/2005/8/layout/radial1"/>
    <dgm:cxn modelId="{E026CF40-E462-4EA2-916A-FE3A4D4FC629}" type="presParOf" srcId="{CB46EB00-4528-4B9B-ADCE-4B63D79D0ADA}" destId="{13328FA8-9A7E-4E77-B510-EBB989FD0427}" srcOrd="4" destOrd="0" presId="urn:microsoft.com/office/officeart/2005/8/layout/radial1"/>
    <dgm:cxn modelId="{064F9483-2208-4D95-9E16-53BF11A20EC7}" type="presParOf" srcId="{CB46EB00-4528-4B9B-ADCE-4B63D79D0ADA}" destId="{E89745EC-7C9C-4B3A-BDDE-4FED14C3FE0B}" srcOrd="5" destOrd="0" presId="urn:microsoft.com/office/officeart/2005/8/layout/radial1"/>
    <dgm:cxn modelId="{2D09A50C-13FC-45CB-9917-A5DF99270A0C}" type="presParOf" srcId="{E89745EC-7C9C-4B3A-BDDE-4FED14C3FE0B}" destId="{C474A470-C7E4-4751-B135-B5BDAB013C49}" srcOrd="0" destOrd="0" presId="urn:microsoft.com/office/officeart/2005/8/layout/radial1"/>
    <dgm:cxn modelId="{0BDABFED-2F83-4806-B42D-1432D557E4C4}" type="presParOf" srcId="{CB46EB00-4528-4B9B-ADCE-4B63D79D0ADA}" destId="{1E2E3932-484B-4D4E-B189-A5E9A6B9B96E}" srcOrd="6" destOrd="0" presId="urn:microsoft.com/office/officeart/2005/8/layout/radial1"/>
    <dgm:cxn modelId="{7B5AAD69-D4F5-4851-87FE-AD31A7DDE24F}" type="presParOf" srcId="{CB46EB00-4528-4B9B-ADCE-4B63D79D0ADA}" destId="{04003D1F-A720-4ED6-BF63-F06E487ED93B}" srcOrd="7" destOrd="0" presId="urn:microsoft.com/office/officeart/2005/8/layout/radial1"/>
    <dgm:cxn modelId="{A3E9B2DC-E1EB-4BFF-9EA4-628D192E58A0}" type="presParOf" srcId="{04003D1F-A720-4ED6-BF63-F06E487ED93B}" destId="{080BA183-3039-4E40-8F35-D83CC092C28D}" srcOrd="0" destOrd="0" presId="urn:microsoft.com/office/officeart/2005/8/layout/radial1"/>
    <dgm:cxn modelId="{2E8A6D66-D0E7-4C2F-B89C-FEB328BA13AC}" type="presParOf" srcId="{CB46EB00-4528-4B9B-ADCE-4B63D79D0ADA}" destId="{396D1756-1806-4E60-8EFB-AE6607BF146E}" srcOrd="8" destOrd="0" presId="urn:microsoft.com/office/officeart/2005/8/layout/radial1"/>
    <dgm:cxn modelId="{5015451A-27A4-4FC7-8666-3B33F424D690}" type="presParOf" srcId="{CB46EB00-4528-4B9B-ADCE-4B63D79D0ADA}" destId="{FF73F48E-DBE3-491E-BBD8-817DF2781EF5}" srcOrd="9" destOrd="0" presId="urn:microsoft.com/office/officeart/2005/8/layout/radial1"/>
    <dgm:cxn modelId="{BBE7CC62-415F-4D98-928B-438B10832F4C}" type="presParOf" srcId="{FF73F48E-DBE3-491E-BBD8-817DF2781EF5}" destId="{520B4BAF-AAEF-4C1A-9CAF-13D8D7F842E3}" srcOrd="0" destOrd="0" presId="urn:microsoft.com/office/officeart/2005/8/layout/radial1"/>
    <dgm:cxn modelId="{37D6D238-3FB4-44CE-87A3-F6B68BA9B9E1}" type="presParOf" srcId="{CB46EB00-4528-4B9B-ADCE-4B63D79D0ADA}" destId="{E9003DBF-681F-46D8-AC9A-B2AD218C89BD}" srcOrd="10" destOrd="0" presId="urn:microsoft.com/office/officeart/2005/8/layout/radial1"/>
    <dgm:cxn modelId="{2C2A1A50-CE16-4835-916A-40CC56E677BE}" type="presParOf" srcId="{CB46EB00-4528-4B9B-ADCE-4B63D79D0ADA}" destId="{E279DBEE-53F1-4E6F-9D42-67AC6649107E}" srcOrd="11" destOrd="0" presId="urn:microsoft.com/office/officeart/2005/8/layout/radial1"/>
    <dgm:cxn modelId="{0DAAF3F8-7BD4-4A27-9782-4620DCBE798E}" type="presParOf" srcId="{E279DBEE-53F1-4E6F-9D42-67AC6649107E}" destId="{2108D07E-3BA8-4958-9BE3-FDD1A801E9F9}" srcOrd="0" destOrd="0" presId="urn:microsoft.com/office/officeart/2005/8/layout/radial1"/>
    <dgm:cxn modelId="{D81931F2-0A4E-4796-A500-9DDD1961164D}" type="presParOf" srcId="{CB46EB00-4528-4B9B-ADCE-4B63D79D0ADA}" destId="{2820D07E-EB23-4218-A66B-9A30725ADF7A}" srcOrd="12" destOrd="0" presId="urn:microsoft.com/office/officeart/2005/8/layout/radial1"/>
    <dgm:cxn modelId="{5EF90250-F8AA-4276-81F7-1709C9EEE7FB}" type="presParOf" srcId="{CB46EB00-4528-4B9B-ADCE-4B63D79D0ADA}" destId="{F5938934-26F6-4438-84F0-E37598DE5627}" srcOrd="13" destOrd="0" presId="urn:microsoft.com/office/officeart/2005/8/layout/radial1"/>
    <dgm:cxn modelId="{2002BFEC-BCDD-4D2E-A5A3-7802FC6E2C3C}" type="presParOf" srcId="{F5938934-26F6-4438-84F0-E37598DE5627}" destId="{750ABD90-0500-4686-8B8F-A73BEE1B2BB2}" srcOrd="0" destOrd="0" presId="urn:microsoft.com/office/officeart/2005/8/layout/radial1"/>
    <dgm:cxn modelId="{3A5B7C70-B9E5-4E25-BFE8-B5EE45BEBC7A}" type="presParOf" srcId="{CB46EB00-4528-4B9B-ADCE-4B63D79D0ADA}" destId="{1643F6E8-A7EB-49BE-AB1F-0F6201B0979C}" srcOrd="14" destOrd="0" presId="urn:microsoft.com/office/officeart/2005/8/layout/radial1"/>
    <dgm:cxn modelId="{479E7116-B7FB-421B-89B1-EF980F051E94}" type="presParOf" srcId="{CB46EB00-4528-4B9B-ADCE-4B63D79D0ADA}" destId="{57A0A247-32B4-470E-A002-3ACC323FF423}" srcOrd="15" destOrd="0" presId="urn:microsoft.com/office/officeart/2005/8/layout/radial1"/>
    <dgm:cxn modelId="{7D639EE9-4ADF-4AC0-AEBA-E609CE86E33C}" type="presParOf" srcId="{57A0A247-32B4-470E-A002-3ACC323FF423}" destId="{752F705B-E2DC-4AAE-8455-7EA77A18509C}" srcOrd="0" destOrd="0" presId="urn:microsoft.com/office/officeart/2005/8/layout/radial1"/>
    <dgm:cxn modelId="{A18E092B-5D79-4904-8BAC-3DDE5F915958}" type="presParOf" srcId="{CB46EB00-4528-4B9B-ADCE-4B63D79D0ADA}" destId="{36731F56-C670-4217-8319-F8EDAC9AED3D}" srcOrd="16" destOrd="0" presId="urn:microsoft.com/office/officeart/2005/8/layout/radial1"/>
    <dgm:cxn modelId="{1416B684-9711-42E0-AE09-BEBFFF0EB28A}" type="presParOf" srcId="{CB46EB00-4528-4B9B-ADCE-4B63D79D0ADA}" destId="{2419DFE4-9B14-401E-A90E-EF438F2786C7}" srcOrd="17" destOrd="0" presId="urn:microsoft.com/office/officeart/2005/8/layout/radial1"/>
    <dgm:cxn modelId="{30B8BEC2-2CED-4939-8BAC-725C07158A4F}" type="presParOf" srcId="{2419DFE4-9B14-401E-A90E-EF438F2786C7}" destId="{F6F5CCF8-56D0-4FF5-AA9F-D0563BC6B882}" srcOrd="0" destOrd="0" presId="urn:microsoft.com/office/officeart/2005/8/layout/radial1"/>
    <dgm:cxn modelId="{E3A16579-3AB5-498F-8942-B8C7D51E51B9}" type="presParOf" srcId="{CB46EB00-4528-4B9B-ADCE-4B63D79D0ADA}" destId="{C27A88B3-4722-46D0-A005-01966C4A79EB}" srcOrd="18" destOrd="0" presId="urn:microsoft.com/office/officeart/2005/8/layout/radial1"/>
    <dgm:cxn modelId="{4B628F38-E8C4-41D5-9B80-4A82BAEF232E}" type="presParOf" srcId="{CB46EB00-4528-4B9B-ADCE-4B63D79D0ADA}" destId="{07D48153-ADA1-4540-9842-4665B49EFAED}" srcOrd="19" destOrd="0" presId="urn:microsoft.com/office/officeart/2005/8/layout/radial1"/>
    <dgm:cxn modelId="{94DB6983-C0D4-4DEA-A945-0EAD601B5810}" type="presParOf" srcId="{07D48153-ADA1-4540-9842-4665B49EFAED}" destId="{07C5C1DA-97A9-429B-97B7-436B21F78E4C}" srcOrd="0" destOrd="0" presId="urn:microsoft.com/office/officeart/2005/8/layout/radial1"/>
    <dgm:cxn modelId="{55168997-F68C-40BA-8740-846F9ACEFCAF}" type="presParOf" srcId="{CB46EB00-4528-4B9B-ADCE-4B63D79D0ADA}" destId="{56AB0F57-412B-4437-8190-87BB72D5D7E1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E9043-395F-49ED-89BB-FFE97D2B7BEB}">
      <dsp:nvSpPr>
        <dsp:cNvPr id="0" name=""/>
        <dsp:cNvSpPr/>
      </dsp:nvSpPr>
      <dsp:spPr>
        <a:xfrm>
          <a:off x="3548155" y="2193489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/>
            <a:t>Tankstelle</a:t>
          </a:r>
          <a:endParaRPr lang="de-CH" sz="1300" b="1" kern="1200" dirty="0"/>
        </a:p>
      </dsp:txBody>
      <dsp:txXfrm>
        <a:off x="3699242" y="2344576"/>
        <a:ext cx="729514" cy="729514"/>
      </dsp:txXfrm>
    </dsp:sp>
    <dsp:sp modelId="{67978505-1397-43C4-BA6B-6D9B5831A906}">
      <dsp:nvSpPr>
        <dsp:cNvPr id="0" name=""/>
        <dsp:cNvSpPr/>
      </dsp:nvSpPr>
      <dsp:spPr>
        <a:xfrm rot="16600410">
          <a:off x="3734071" y="1747407"/>
          <a:ext cx="88228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882282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153155" y="1736774"/>
        <a:ext cx="44114" cy="44114"/>
      </dsp:txXfrm>
    </dsp:sp>
    <dsp:sp modelId="{C87C41C2-E937-4321-B9AA-8AD92C412F49}">
      <dsp:nvSpPr>
        <dsp:cNvPr id="0" name=""/>
        <dsp:cNvSpPr/>
      </dsp:nvSpPr>
      <dsp:spPr>
        <a:xfrm>
          <a:off x="3770580" y="29248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Management</a:t>
          </a:r>
        </a:p>
      </dsp:txBody>
      <dsp:txXfrm>
        <a:off x="3921667" y="443572"/>
        <a:ext cx="729514" cy="729514"/>
      </dsp:txXfrm>
    </dsp:sp>
    <dsp:sp modelId="{72DA0D22-B4E7-4F48-9038-F63D24794E35}">
      <dsp:nvSpPr>
        <dsp:cNvPr id="0" name=""/>
        <dsp:cNvSpPr/>
      </dsp:nvSpPr>
      <dsp:spPr>
        <a:xfrm rot="18360000">
          <a:off x="4131862" y="1818696"/>
          <a:ext cx="114184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141846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74239" y="1801573"/>
        <a:ext cx="57092" cy="57092"/>
      </dsp:txXfrm>
    </dsp:sp>
    <dsp:sp modelId="{13328FA8-9A7E-4E77-B510-EBB989FD0427}">
      <dsp:nvSpPr>
        <dsp:cNvPr id="0" name=""/>
        <dsp:cNvSpPr/>
      </dsp:nvSpPr>
      <dsp:spPr>
        <a:xfrm>
          <a:off x="4825727" y="435061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Inhaber</a:t>
          </a:r>
        </a:p>
      </dsp:txBody>
      <dsp:txXfrm>
        <a:off x="4976814" y="586148"/>
        <a:ext cx="729514" cy="729514"/>
      </dsp:txXfrm>
    </dsp:sp>
    <dsp:sp modelId="{E89745EC-7C9C-4B3A-BDDE-4FED14C3FE0B}">
      <dsp:nvSpPr>
        <dsp:cNvPr id="0" name=""/>
        <dsp:cNvSpPr/>
      </dsp:nvSpPr>
      <dsp:spPr>
        <a:xfrm rot="20262604">
          <a:off x="4502622" y="2305932"/>
          <a:ext cx="103519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1035192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994338" y="2291476"/>
        <a:ext cx="51759" cy="51759"/>
      </dsp:txXfrm>
    </dsp:sp>
    <dsp:sp modelId="{1E2E3932-484B-4D4E-B189-A5E9A6B9B96E}">
      <dsp:nvSpPr>
        <dsp:cNvPr id="0" name=""/>
        <dsp:cNvSpPr/>
      </dsp:nvSpPr>
      <dsp:spPr>
        <a:xfrm>
          <a:off x="5461602" y="1436809"/>
          <a:ext cx="995879" cy="9909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Rechnungswesen</a:t>
          </a:r>
          <a:endParaRPr lang="de-CH" sz="700" b="1" kern="1200" baseline="0" dirty="0" smtClean="0"/>
        </a:p>
      </dsp:txBody>
      <dsp:txXfrm>
        <a:off x="5607445" y="1581936"/>
        <a:ext cx="704193" cy="700734"/>
      </dsp:txXfrm>
    </dsp:sp>
    <dsp:sp modelId="{04003D1F-A720-4ED6-BF63-F06E487ED93B}">
      <dsp:nvSpPr>
        <dsp:cNvPr id="0" name=""/>
        <dsp:cNvSpPr/>
      </dsp:nvSpPr>
      <dsp:spPr>
        <a:xfrm rot="683078">
          <a:off x="4563603" y="2860847"/>
          <a:ext cx="61919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19198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857722" y="2856791"/>
        <a:ext cx="30959" cy="30959"/>
      </dsp:txXfrm>
    </dsp:sp>
    <dsp:sp modelId="{396D1756-1806-4E60-8EFB-AE6607BF146E}">
      <dsp:nvSpPr>
        <dsp:cNvPr id="0" name=""/>
        <dsp:cNvSpPr/>
      </dsp:nvSpPr>
      <dsp:spPr>
        <a:xfrm>
          <a:off x="5166559" y="2519365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Personalabteilung</a:t>
          </a:r>
        </a:p>
      </dsp:txBody>
      <dsp:txXfrm>
        <a:off x="5317646" y="2670452"/>
        <a:ext cx="729514" cy="729514"/>
      </dsp:txXfrm>
    </dsp:sp>
    <dsp:sp modelId="{FF73F48E-DBE3-491E-BBD8-817DF2781EF5}">
      <dsp:nvSpPr>
        <dsp:cNvPr id="0" name=""/>
        <dsp:cNvSpPr/>
      </dsp:nvSpPr>
      <dsp:spPr>
        <a:xfrm rot="2911680">
          <a:off x="4282154" y="3358325"/>
          <a:ext cx="73111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31113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>
        <a:off x="4629433" y="3351471"/>
        <a:ext cx="36555" cy="36555"/>
      </dsp:txXfrm>
    </dsp:sp>
    <dsp:sp modelId="{E9003DBF-681F-46D8-AC9A-B2AD218C89BD}">
      <dsp:nvSpPr>
        <dsp:cNvPr id="0" name=""/>
        <dsp:cNvSpPr/>
      </dsp:nvSpPr>
      <dsp:spPr>
        <a:xfrm>
          <a:off x="4715578" y="351432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700" b="1" kern="1200" baseline="0" dirty="0" smtClean="0"/>
            <a:t>Fahrzeugabteilung</a:t>
          </a:r>
        </a:p>
      </dsp:txBody>
      <dsp:txXfrm>
        <a:off x="4866665" y="3665407"/>
        <a:ext cx="729514" cy="729514"/>
      </dsp:txXfrm>
    </dsp:sp>
    <dsp:sp modelId="{E279DBEE-53F1-4E6F-9D42-67AC6649107E}">
      <dsp:nvSpPr>
        <dsp:cNvPr id="0" name=""/>
        <dsp:cNvSpPr/>
      </dsp:nvSpPr>
      <dsp:spPr>
        <a:xfrm rot="5146783">
          <a:off x="4006587" y="3315026"/>
          <a:ext cx="205900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205900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1000" kern="1200" dirty="0"/>
        </a:p>
      </dsp:txBody>
      <dsp:txXfrm>
        <a:off x="4104390" y="3223500"/>
        <a:ext cx="10295" cy="205900"/>
      </dsp:txXfrm>
    </dsp:sp>
    <dsp:sp modelId="{2820D07E-EB23-4218-A66B-9A30725ADF7A}">
      <dsp:nvSpPr>
        <dsp:cNvPr id="0" name=""/>
        <dsp:cNvSpPr/>
      </dsp:nvSpPr>
      <dsp:spPr>
        <a:xfrm>
          <a:off x="3639231" y="3427722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b="1" kern="1200" dirty="0" smtClean="0"/>
            <a:t>Tankwart</a:t>
          </a:r>
        </a:p>
      </dsp:txBody>
      <dsp:txXfrm>
        <a:off x="3790318" y="3578809"/>
        <a:ext cx="729514" cy="729514"/>
      </dsp:txXfrm>
    </dsp:sp>
    <dsp:sp modelId="{F5938934-26F6-4438-84F0-E37598DE5627}">
      <dsp:nvSpPr>
        <dsp:cNvPr id="0" name=""/>
        <dsp:cNvSpPr/>
      </dsp:nvSpPr>
      <dsp:spPr>
        <a:xfrm rot="7746473">
          <a:off x="3310890" y="3301703"/>
          <a:ext cx="524562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524562" y="11423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560057" y="3300013"/>
        <a:ext cx="26228" cy="26228"/>
      </dsp:txXfrm>
    </dsp:sp>
    <dsp:sp modelId="{1643F6E8-A7EB-49BE-AB1F-0F6201B0979C}">
      <dsp:nvSpPr>
        <dsp:cNvPr id="0" name=""/>
        <dsp:cNvSpPr/>
      </dsp:nvSpPr>
      <dsp:spPr>
        <a:xfrm>
          <a:off x="2566499" y="340107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b="0" kern="1200" dirty="0" smtClean="0"/>
            <a:t>Lieferant</a:t>
          </a:r>
        </a:p>
      </dsp:txBody>
      <dsp:txXfrm>
        <a:off x="2717586" y="3552164"/>
        <a:ext cx="729514" cy="729514"/>
      </dsp:txXfrm>
    </dsp:sp>
    <dsp:sp modelId="{57A0A247-32B4-470E-A002-3ACC323FF423}">
      <dsp:nvSpPr>
        <dsp:cNvPr id="0" name=""/>
        <dsp:cNvSpPr/>
      </dsp:nvSpPr>
      <dsp:spPr>
        <a:xfrm rot="9991912">
          <a:off x="2920917" y="2893789"/>
          <a:ext cx="650366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650366" y="11423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229841" y="2888953"/>
        <a:ext cx="32518" cy="32518"/>
      </dsp:txXfrm>
    </dsp:sp>
    <dsp:sp modelId="{36731F56-C670-4217-8319-F8EDAC9AED3D}">
      <dsp:nvSpPr>
        <dsp:cNvPr id="0" name=""/>
        <dsp:cNvSpPr/>
      </dsp:nvSpPr>
      <dsp:spPr>
        <a:xfrm>
          <a:off x="1912357" y="2585247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800" b="1" kern="1200" dirty="0" smtClean="0"/>
            <a:t>Debit-/Kreditkarten System</a:t>
          </a:r>
          <a:endParaRPr lang="de-CH" sz="800" b="1" kern="1200" dirty="0" smtClean="0"/>
        </a:p>
      </dsp:txBody>
      <dsp:txXfrm>
        <a:off x="2063444" y="2736334"/>
        <a:ext cx="729514" cy="729514"/>
      </dsp:txXfrm>
    </dsp:sp>
    <dsp:sp modelId="{2419DFE4-9B14-401E-A90E-EF438F2786C7}">
      <dsp:nvSpPr>
        <dsp:cNvPr id="0" name=""/>
        <dsp:cNvSpPr/>
      </dsp:nvSpPr>
      <dsp:spPr>
        <a:xfrm rot="12328546">
          <a:off x="3134157" y="2371105"/>
          <a:ext cx="487873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487873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365897" y="2370332"/>
        <a:ext cx="24393" cy="24393"/>
      </dsp:txXfrm>
    </dsp:sp>
    <dsp:sp modelId="{C27A88B3-4722-46D0-A005-01966C4A79EB}">
      <dsp:nvSpPr>
        <dsp:cNvPr id="0" name=""/>
        <dsp:cNvSpPr/>
      </dsp:nvSpPr>
      <dsp:spPr>
        <a:xfrm>
          <a:off x="2176344" y="1539880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Angestellte</a:t>
          </a:r>
          <a:endParaRPr lang="de-CH" sz="1000" kern="1200" baseline="0" dirty="0"/>
        </a:p>
      </dsp:txBody>
      <dsp:txXfrm>
        <a:off x="2327431" y="1690967"/>
        <a:ext cx="729514" cy="729514"/>
      </dsp:txXfrm>
    </dsp:sp>
    <dsp:sp modelId="{07D48153-ADA1-4540-9842-4665B49EFAED}">
      <dsp:nvSpPr>
        <dsp:cNvPr id="0" name=""/>
        <dsp:cNvSpPr/>
      </dsp:nvSpPr>
      <dsp:spPr>
        <a:xfrm rot="14559847">
          <a:off x="3311475" y="1925756"/>
          <a:ext cx="706748" cy="22847"/>
        </a:xfrm>
        <a:custGeom>
          <a:avLst/>
          <a:gdLst/>
          <a:ahLst/>
          <a:cxnLst/>
          <a:rect l="0" t="0" r="0" b="0"/>
          <a:pathLst>
            <a:path>
              <a:moveTo>
                <a:pt x="0" y="11423"/>
              </a:moveTo>
              <a:lnTo>
                <a:pt x="706748" y="1142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CH" sz="500" kern="1200"/>
        </a:p>
      </dsp:txBody>
      <dsp:txXfrm rot="10800000">
        <a:off x="3647180" y="1919512"/>
        <a:ext cx="35337" cy="35337"/>
      </dsp:txXfrm>
    </dsp:sp>
    <dsp:sp modelId="{56AB0F57-412B-4437-8190-87BB72D5D7E1}">
      <dsp:nvSpPr>
        <dsp:cNvPr id="0" name=""/>
        <dsp:cNvSpPr/>
      </dsp:nvSpPr>
      <dsp:spPr>
        <a:xfrm>
          <a:off x="2749854" y="649183"/>
          <a:ext cx="1031688" cy="103168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000" kern="1200" baseline="0" dirty="0" smtClean="0"/>
            <a:t>Angehörige der Angestellten</a:t>
          </a:r>
          <a:endParaRPr lang="de-CH" sz="1000" kern="1200" baseline="0" dirty="0"/>
        </a:p>
      </dsp:txBody>
      <dsp:txXfrm>
        <a:off x="2900941" y="800270"/>
        <a:ext cx="729514" cy="72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4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188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5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0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8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29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1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FFB-F070-420D-AD34-B9E345545E7F}" type="datetimeFigureOut">
              <a:rPr lang="de-CH" smtClean="0"/>
              <a:t>12.12.2013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6A45-4A2B-4209-8EEB-B721CD2FF02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02476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 Zaghet</dc:creator>
  <cp:lastModifiedBy>Raffael Zaghet</cp:lastModifiedBy>
  <cp:revision>15</cp:revision>
  <dcterms:created xsi:type="dcterms:W3CDTF">2013-11-24T18:16:31Z</dcterms:created>
  <dcterms:modified xsi:type="dcterms:W3CDTF">2013-12-12T20:30:42Z</dcterms:modified>
</cp:coreProperties>
</file>