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contains sensitive PII data that needs to be masked.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John Smith (john.smith@company.com)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SSN: 123-45-6789</a:t>
            </a:r>
          </a:p>
          <a:p>
            <a:r>
              <a:t>Credit Card: 4111-1111-1111-1111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