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0fc541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0fc541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0fc54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0fc54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0fc541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0fc541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0fc541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0fc541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6cb78e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6cb78e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6cb78e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6cb78e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6cb78e2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6cb78e2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0fc541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0fc541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0fc541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0fc541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Bomb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Bradley Stukas, Benjamin Gonzalez and Yumi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316450" y="1173050"/>
            <a:ext cx="45531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Unity:</a:t>
            </a:r>
            <a:r>
              <a:rPr lang="en" sz="1500"/>
              <a:t> Learning Unity can sometimes be hard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Unity Tools:</a:t>
            </a:r>
            <a:r>
              <a:rPr lang="en" sz="1500"/>
              <a:t> Learned how to use some of Unity’s features like the Collab feature.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Implementing Design Patterns:</a:t>
            </a:r>
            <a:r>
              <a:rPr lang="en" sz="1500"/>
              <a:t> Learned how to apply the design patterns to a game.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Communication: </a:t>
            </a:r>
            <a:r>
              <a:rPr lang="en" sz="1500"/>
              <a:t>Used tools like Discord to keep in touch easily along with status updates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0" y="1520950"/>
            <a:ext cx="3786325" cy="22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650" y="1424925"/>
            <a:ext cx="3706500" cy="19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51300" y="1356975"/>
            <a:ext cx="41664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Strategy: Enemy A.I.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State: Animation State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Singleton: PlayerController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Mediator: Entry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3550" l="5062" r="4855" t="5399"/>
          <a:stretch/>
        </p:blipFill>
        <p:spPr>
          <a:xfrm>
            <a:off x="4417700" y="646175"/>
            <a:ext cx="4460626" cy="34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A.I.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175" y="1592011"/>
            <a:ext cx="4822825" cy="181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13887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263" y="42700"/>
            <a:ext cx="1192925" cy="11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925" y="732324"/>
            <a:ext cx="4238674" cy="36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88025"/>
            <a:ext cx="3986351" cy="253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5" y="1229700"/>
            <a:ext cx="38290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597" y="853124"/>
            <a:ext cx="4430575" cy="35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450" y="149425"/>
            <a:ext cx="4491896" cy="482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294150"/>
            <a:ext cx="37065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41625" y="1084775"/>
            <a:ext cx="41664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Main Features We Wanted: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Character creation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Procedurally generated dungeon layout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Character movement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Treasure Placement and Pick-up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Breakable walls using bombs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Custom textures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Finish Real-time combat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Sound effects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Multiple enemy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Multiple weapon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Fine tuning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49600" y="1084775"/>
            <a:ext cx="26484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Code 70%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Design 85%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Proposal 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100%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Overall 80</a:t>
            </a:r>
            <a:r>
              <a:rPr lang="en" sz="2100"/>
              <a:t>%</a:t>
            </a:r>
            <a:endParaRPr sz="2100"/>
          </a:p>
        </p:txBody>
      </p:sp>
      <p:sp>
        <p:nvSpPr>
          <p:cNvPr id="115" name="Google Shape;115;p20"/>
          <p:cNvSpPr/>
          <p:nvPr/>
        </p:nvSpPr>
        <p:spPr>
          <a:xfrm>
            <a:off x="2513600" y="1143725"/>
            <a:ext cx="1730700" cy="341700"/>
          </a:xfrm>
          <a:prstGeom prst="roundRect">
            <a:avLst>
              <a:gd fmla="val 42168" name="adj"/>
            </a:avLst>
          </a:prstGeom>
          <a:solidFill>
            <a:srgbClr val="31394D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513600" y="1143725"/>
            <a:ext cx="1335300" cy="341700"/>
          </a:xfrm>
          <a:prstGeom prst="roundRect">
            <a:avLst>
              <a:gd fmla="val 42168" name="adj"/>
            </a:avLst>
          </a:prstGeom>
          <a:solidFill>
            <a:srgbClr val="D9C4B1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513600" y="2630488"/>
            <a:ext cx="1730700" cy="341700"/>
          </a:xfrm>
          <a:prstGeom prst="roundRect">
            <a:avLst>
              <a:gd fmla="val 42168" name="adj"/>
            </a:avLst>
          </a:prstGeom>
          <a:solidFill>
            <a:srgbClr val="31394D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513600" y="2630488"/>
            <a:ext cx="1730700" cy="341700"/>
          </a:xfrm>
          <a:prstGeom prst="roundRect">
            <a:avLst>
              <a:gd fmla="val 42168" name="adj"/>
            </a:avLst>
          </a:prstGeom>
          <a:solidFill>
            <a:srgbClr val="D9C4B1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513600" y="1868713"/>
            <a:ext cx="1730700" cy="341700"/>
          </a:xfrm>
          <a:prstGeom prst="roundRect">
            <a:avLst>
              <a:gd fmla="val 42168" name="adj"/>
            </a:avLst>
          </a:prstGeom>
          <a:solidFill>
            <a:srgbClr val="31394D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513600" y="1868725"/>
            <a:ext cx="1504500" cy="341700"/>
          </a:xfrm>
          <a:prstGeom prst="roundRect">
            <a:avLst>
              <a:gd fmla="val 42168" name="adj"/>
            </a:avLst>
          </a:prstGeom>
          <a:solidFill>
            <a:srgbClr val="D9C4B1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513600" y="3392250"/>
            <a:ext cx="1730700" cy="341700"/>
          </a:xfrm>
          <a:prstGeom prst="roundRect">
            <a:avLst>
              <a:gd fmla="val 42168" name="adj"/>
            </a:avLst>
          </a:prstGeom>
          <a:solidFill>
            <a:srgbClr val="31394D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513600" y="3392250"/>
            <a:ext cx="1434600" cy="341700"/>
          </a:xfrm>
          <a:prstGeom prst="roundRect">
            <a:avLst>
              <a:gd fmla="val 42168" name="adj"/>
            </a:avLst>
          </a:prstGeom>
          <a:solidFill>
            <a:srgbClr val="D9C4B1"/>
          </a:solidFill>
          <a:ln cap="flat" cmpd="sng" w="38100">
            <a:solidFill>
              <a:srgbClr val="D9C4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550" y="-38750"/>
            <a:ext cx="9190899" cy="53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