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2f2a70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2f2a70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2f2a70e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2f2a70e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33b7c80f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33b7c80f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2f2a70e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2f2a70e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2f2a70e4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2f2a70e4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2f2a70e4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2f2a70e4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2f2a70e4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2f2a70e4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3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2f2a70e4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2f2a70e4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2f2a70e4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2f2a70e4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BenA251/Bootcamp-Group-Project/" TargetMode="External"/><Relationship Id="rId4" Type="http://schemas.openxmlformats.org/officeDocument/2006/relationships/hyperlink" Target="https://bena251.github.io/Bootcamp-Group-Proj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40" dirty="0">
                <a:solidFill>
                  <a:srgbClr val="000000"/>
                </a:solidFill>
              </a:rPr>
              <a:t>Front end-Web-development - Bootcamp-Group-Project-1</a:t>
            </a:r>
            <a:endParaRPr sz="434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73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2212" dirty="0">
                <a:solidFill>
                  <a:schemeClr val="dk1"/>
                </a:solidFill>
              </a:rPr>
              <a:t>Project Team –</a:t>
            </a:r>
            <a:endParaRPr sz="2212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2212" dirty="0">
                <a:solidFill>
                  <a:schemeClr val="dk1"/>
                </a:solidFill>
              </a:rPr>
              <a:t>Matt Dudman,  Andrea Fontana, Ben Sadler</a:t>
            </a:r>
            <a:endParaRPr sz="2212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111825"/>
            <a:ext cx="8520600" cy="12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Build a web application from scratch which solves a real-world problem by integrating data received from multiple-server API requests. Meeting following project requirements: </a:t>
            </a:r>
            <a:endParaRPr sz="202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150" y="4838700"/>
            <a:ext cx="29908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125" y="1312425"/>
            <a:ext cx="6617751" cy="35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-51966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ASSISTANT APPLICATION</a:t>
            </a:r>
            <a:endParaRPr dirty="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99" y="705682"/>
            <a:ext cx="5405537" cy="17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75" y="705682"/>
            <a:ext cx="3345826" cy="21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89503"/>
            <a:ext cx="5397836" cy="21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9A3B410E-3FC0-0DA9-57B2-675717130573}"/>
              </a:ext>
            </a:extLst>
          </p:cNvPr>
          <p:cNvSpPr txBox="1">
            <a:spLocks/>
          </p:cNvSpPr>
          <p:nvPr/>
        </p:nvSpPr>
        <p:spPr>
          <a:xfrm>
            <a:off x="6122026" y="2932441"/>
            <a:ext cx="2710274" cy="635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40000"/>
              </a:lnSpc>
              <a:buSzPts val="725"/>
            </a:pPr>
            <a:r>
              <a:rPr lang="sv-SE" sz="2212" dirty="0">
                <a:solidFill>
                  <a:schemeClr val="dk1"/>
                </a:solidFill>
              </a:rPr>
              <a:t>Project Team –</a:t>
            </a:r>
          </a:p>
          <a:p>
            <a:pPr algn="ctr">
              <a:lnSpc>
                <a:spcPct val="140000"/>
              </a:lnSpc>
              <a:buSzPts val="725"/>
            </a:pPr>
            <a:r>
              <a:rPr lang="sv-SE" sz="2212" dirty="0">
                <a:solidFill>
                  <a:schemeClr val="dk1"/>
                </a:solidFill>
              </a:rPr>
              <a:t>Matt Dudman,  Andrea Fontana, Ben Sadler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3877200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213"/>
              <a:buNone/>
            </a:pPr>
            <a:r>
              <a:rPr lang="en" sz="1200"/>
              <a:t>An interactive application which provides the user with tools and information to use daily. </a:t>
            </a:r>
            <a:endParaRPr sz="1200"/>
          </a:p>
          <a:p>
            <a:pPr marL="457200" lvl="0" indent="-286649" algn="l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79" b="1"/>
              <a:t>Motivation for development?</a:t>
            </a:r>
            <a:r>
              <a:rPr lang="en" sz="1179"/>
              <a:t> </a:t>
            </a:r>
            <a:endParaRPr sz="350"/>
          </a:p>
          <a:p>
            <a:pPr marL="685800" lvl="1" indent="-287655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To aid the user with planning their days and make them more productive.</a:t>
            </a:r>
            <a:endParaRPr sz="1200"/>
          </a:p>
          <a:p>
            <a:pPr marL="457200" lvl="0" indent="-286649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1179" b="1"/>
              <a:t>User story</a:t>
            </a:r>
            <a:endParaRPr sz="379" b="1"/>
          </a:p>
          <a:p>
            <a:pPr marL="685800" lvl="1" indent="-287655" algn="l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200" b="1"/>
              <a:t>As a USER I want:</a:t>
            </a:r>
            <a:r>
              <a:rPr lang="en" sz="1200"/>
              <a:t> A web based application which provides me with tools and information to use daily. The ability to add and remove items from a todo list and give me information that could be crucial to planning my day along with light hearted elements such as ‘Useless Fact’.</a:t>
            </a:r>
            <a:endParaRPr sz="1200"/>
          </a:p>
          <a:p>
            <a:pPr marL="685800" lvl="1" indent="-287655" algn="l" rtl="0">
              <a:lnSpc>
                <a:spcPct val="180000"/>
              </a:lnSpc>
              <a:spcBef>
                <a:spcPts val="1000"/>
              </a:spcBef>
              <a:spcAft>
                <a:spcPts val="1200"/>
              </a:spcAft>
              <a:buSzPct val="100000"/>
              <a:buChar char="○"/>
            </a:pPr>
            <a:r>
              <a:rPr lang="en" sz="1200" b="1"/>
              <a:t>Why:</a:t>
            </a:r>
            <a:r>
              <a:rPr lang="en" sz="1200"/>
              <a:t> To increase productivity and help me keep track of the tasks I need to do that is stored in one place.</a:t>
            </a:r>
            <a:endParaRPr sz="1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975" y="1130625"/>
            <a:ext cx="3577551" cy="28822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5211200" y="865325"/>
            <a:ext cx="27540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914400" lvl="0" indent="0" algn="ctr" rtl="0">
              <a:lnSpc>
                <a:spcPct val="18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800"/>
              <a:t>Initial first design of wireframe 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698" y="232892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62019" y="692898"/>
            <a:ext cx="5531047" cy="4275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300" b="1" dirty="0"/>
              <a:t>Technologies used:</a:t>
            </a:r>
            <a:endParaRPr sz="2300" b="1" dirty="0"/>
          </a:p>
          <a:p>
            <a:pPr marL="685800" marR="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900" dirty="0">
                <a:solidFill>
                  <a:schemeClr val="tx1"/>
                </a:solidFill>
              </a:rPr>
              <a:t>HTML, CSS, JavaScript, Bootstrap, GitHub, JQuery, Dayjs. Adobe XD, Google Fonts</a:t>
            </a:r>
          </a:p>
          <a:p>
            <a:pPr marL="685800" marR="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 sz="1900" dirty="0">
                <a:solidFill>
                  <a:schemeClr val="tx1"/>
                </a:solidFill>
              </a:rPr>
              <a:t>APIs included:</a:t>
            </a:r>
          </a:p>
          <a:p>
            <a:pPr marL="368300" marR="0" lvl="1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368300" marR="0" lvl="1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368300" marR="0" lvl="1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368300" marR="0" lvl="1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368300" marR="0" lvl="1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457200" marR="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200" b="1" dirty="0"/>
              <a:t>Who did what?</a:t>
            </a:r>
            <a:endParaRPr sz="2200" b="1" dirty="0"/>
          </a:p>
          <a:p>
            <a:pPr marL="685800" marR="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800" b="1" dirty="0">
                <a:solidFill>
                  <a:schemeClr val="tx1"/>
                </a:solidFill>
              </a:rPr>
              <a:t>Matt -</a:t>
            </a:r>
            <a:r>
              <a:rPr lang="en" sz="1800" dirty="0">
                <a:solidFill>
                  <a:schemeClr val="tx1"/>
                </a:solidFill>
              </a:rPr>
              <a:t> Wireframe, To Do list, Styling, HTML, CSS, Javascript. </a:t>
            </a:r>
            <a:endParaRPr sz="1800" dirty="0">
              <a:solidFill>
                <a:schemeClr val="tx1"/>
              </a:solidFill>
            </a:endParaRPr>
          </a:p>
          <a:p>
            <a:pPr marL="685800" marR="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800" b="1" dirty="0">
                <a:solidFill>
                  <a:schemeClr val="tx1"/>
                </a:solidFill>
              </a:rPr>
              <a:t>Ben -</a:t>
            </a:r>
            <a:r>
              <a:rPr lang="en" sz="1800" dirty="0">
                <a:solidFill>
                  <a:schemeClr val="tx1"/>
                </a:solidFill>
              </a:rPr>
              <a:t> Weather Application inc. location specific, </a:t>
            </a:r>
            <a:r>
              <a:rPr lang="en-GB" sz="1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Word API</a:t>
            </a:r>
            <a:r>
              <a:rPr lang="en" sz="1800" dirty="0">
                <a:solidFill>
                  <a:schemeClr val="tx1"/>
                </a:solidFill>
              </a:rPr>
              <a:t>, </a:t>
            </a:r>
            <a:r>
              <a:rPr lang="en-GB" sz="1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Dictionary API, Google Fonts, </a:t>
            </a:r>
            <a:r>
              <a:rPr lang="en" sz="1800" dirty="0">
                <a:solidFill>
                  <a:schemeClr val="tx1"/>
                </a:solidFill>
              </a:rPr>
              <a:t> HTML, CSS, Javascript.</a:t>
            </a:r>
            <a:endParaRPr sz="1800" dirty="0">
              <a:solidFill>
                <a:schemeClr val="tx1"/>
              </a:solidFill>
            </a:endParaRPr>
          </a:p>
          <a:p>
            <a:pPr marL="685800" marR="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800" b="1" dirty="0">
                <a:solidFill>
                  <a:schemeClr val="tx1"/>
                </a:solidFill>
              </a:rPr>
              <a:t>Andrea -</a:t>
            </a:r>
            <a:r>
              <a:rPr lang="en" sz="1800" dirty="0">
                <a:solidFill>
                  <a:schemeClr val="tx1"/>
                </a:solidFill>
              </a:rPr>
              <a:t> News API, Useless Facts, HTML, CSS, Javascript.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747FC-0CB8-1ECD-FBF6-666348CD89EE}"/>
              </a:ext>
            </a:extLst>
          </p:cNvPr>
          <p:cNvSpPr txBox="1"/>
          <p:nvPr/>
        </p:nvSpPr>
        <p:spPr>
          <a:xfrm>
            <a:off x="1630757" y="1560368"/>
            <a:ext cx="3092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Weather API: https://developer.accuweather.com/ </a:t>
            </a:r>
          </a:p>
          <a:p>
            <a:b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Word API: https://api-ninjas.com/api/randomword </a:t>
            </a:r>
          </a:p>
          <a:p>
            <a:b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Dictionary API: https://dictionaryapi.dev/</a:t>
            </a:r>
          </a:p>
          <a:p>
            <a:b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Useless Fact API: https://uselessfacts.jsph.pl/</a:t>
            </a:r>
          </a:p>
          <a:p>
            <a:b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8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News API: https://www.thenewsapi.com/ </a:t>
            </a:r>
          </a:p>
          <a:p>
            <a:endParaRPr lang="en-GB" sz="8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Challenges</a:t>
            </a:r>
            <a:endParaRPr b="1"/>
          </a:p>
          <a:p>
            <a:pPr marL="914400" lvl="1" indent="-29749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Find APIs that would fit our needs without charging for it.</a:t>
            </a:r>
            <a:endParaRPr/>
          </a:p>
          <a:p>
            <a:pPr marL="914400" lvl="1" indent="-29749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GitHub functionalities.</a:t>
            </a:r>
            <a:endParaRPr/>
          </a:p>
          <a:p>
            <a:pPr marL="914400" lvl="1" indent="-29749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Mobile responsiveness. As we don’t have much time, we decided to change the main layout.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Successes</a:t>
            </a:r>
            <a:endParaRPr b="1"/>
          </a:p>
          <a:p>
            <a:pPr marL="914400" lvl="1" indent="-29749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Working cohesively as a team for the first time in this environment. </a:t>
            </a:r>
            <a:endParaRPr/>
          </a:p>
          <a:p>
            <a:pPr marL="914400" lvl="1" indent="-29749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Testing our knowledge of what we have learnt so far on the course and feeling pride within that. </a:t>
            </a:r>
            <a:endParaRPr/>
          </a:p>
          <a:p>
            <a:pPr marL="914400" lvl="1" indent="-29749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Learning from each other. </a:t>
            </a:r>
            <a:endParaRPr/>
          </a:p>
          <a:p>
            <a:pPr marL="914400" lvl="1" indent="-29749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Our ability to troubleshoot and problem solve issues with a positive attitude. </a:t>
            </a:r>
            <a:endParaRPr/>
          </a:p>
          <a:p>
            <a:pPr marL="914400" lvl="1" indent="-297497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100000"/>
              <a:buChar char="○"/>
            </a:pPr>
            <a:r>
              <a:rPr lang="en"/>
              <a:t>Our ability to be systematic, concise and work effectively to the deadline.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777424" y="2167138"/>
            <a:ext cx="3114461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77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desktop layout with two columns to be able to add more features to the app.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new section with water and exercises tracking with a few checkboxes for the user to track his activities.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buttons with links to the user’s email, LinkedIn, GitHub.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Create an area that the profile can be customised to the users preferences (eg colour, social media feed, gmail/outlook)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86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461900"/>
            <a:ext cx="85206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Deployed application:</a:t>
            </a:r>
            <a:endParaRPr b="1"/>
          </a:p>
          <a:p>
            <a: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https://bena251.github.io/Bootcamp-Group-Project/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GitHub repository:</a:t>
            </a:r>
            <a:endParaRPr b="1"/>
          </a:p>
          <a:p>
            <a: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https://github.com/BenA251/Bootcamp-Group-Project/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528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Front end-Web-development - Bootcamp-Group-Project-1</vt:lpstr>
      <vt:lpstr>Build a web application from scratch which solves a real-world problem by integrating data received from multiple-server API requests. Meeting following project requirements: </vt:lpstr>
      <vt:lpstr>DAILY ASSISTANT APPLICATION</vt:lpstr>
      <vt:lpstr>Concept</vt:lpstr>
      <vt:lpstr>Process</vt:lpstr>
      <vt:lpstr>Process</vt:lpstr>
      <vt:lpstr>DEMONSTRATION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end-Web-development - Bootcamp-Group-Project-1</dc:title>
  <dc:creator>Ben</dc:creator>
  <cp:lastModifiedBy>ben sadler</cp:lastModifiedBy>
  <cp:revision>3</cp:revision>
  <dcterms:modified xsi:type="dcterms:W3CDTF">2024-01-25T21:41:41Z</dcterms:modified>
</cp:coreProperties>
</file>