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cc1c4372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cc1c4372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cc1c437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cc1c437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cc1c437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cc1c437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cc1c4372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cc1c4372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cc1c4372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cc1c4372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38fe0b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38fe0b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a38fe0b1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a38fe0b1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a38fe0b1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a38fe0b1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38fe0b1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38fe0b1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a38fe0b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a38fe0b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a38fe0b1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a38fe0b1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38fe0b1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38fe0b1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a38fe0b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a38fe0b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b5444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b5444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cb5444e9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cb5444e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cc1c437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cc1c437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Steeve Huang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Speech Recognition Dataset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Comparison (100 samples)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Threshold = 0.9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Before filtered,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True positive = 11, False positive = 9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After filtered,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True positive = </a:t>
            </a:r>
            <a:r>
              <a:rPr b="1" lang="zh-TW"/>
              <a:t>33</a:t>
            </a:r>
            <a:r>
              <a:rPr lang="zh-TW"/>
              <a:t>, False positive = 14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 Analysis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25" y="1288713"/>
            <a:ext cx="358140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775" y="1341113"/>
            <a:ext cx="34385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Result Analysis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2675"/>
            <a:ext cx="35814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Next Step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Test Time Augmentation before feeding into Mask-RCNN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Fix bugs (?)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Generate SRT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Appendix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Mask Branch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Output: 4D Tensor (batch size, height, width, number of classes)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Apply sigmoid for each mask feature map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ROIAlign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Bilinear interpolation in replace of quantization to prevent misalignment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Convolutional Backbone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 Pyramid Network (FPN)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3400"/>
            <a:ext cx="47625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Mask-RCNN Intoduction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 Preparation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Result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Mask-RCNN Introduction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525" y="980925"/>
            <a:ext cx="510127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5332050" y="3789550"/>
            <a:ext cx="2004600" cy="38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951050" y="2570350"/>
            <a:ext cx="2004600" cy="38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892650" y="1161075"/>
            <a:ext cx="1014900" cy="80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Preparation V1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15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Text source: book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Image source: split frames from downloaded videos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Different font sizes, font famlies, text locations are applied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Annotate subtitle by connected area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Preparation V1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513" y="1017725"/>
            <a:ext cx="503897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 head only for 20 epochs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 the entire network for 40 epochs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15+ hours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 (Training)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" y="1529400"/>
            <a:ext cx="3512631" cy="15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400" y="3070750"/>
            <a:ext cx="3517250" cy="15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6826" y="1515325"/>
            <a:ext cx="3466824" cy="15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6825" y="3070748"/>
            <a:ext cx="3466824" cy="1555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 (Training)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200" y="1856475"/>
            <a:ext cx="3615247" cy="12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200" y="3070975"/>
            <a:ext cx="3615236" cy="12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475" y="1850825"/>
            <a:ext cx="3615266" cy="12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475" y="3039750"/>
            <a:ext cx="3615250" cy="1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 (Testing)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375" y="1183738"/>
            <a:ext cx="5586800" cy="19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600" y="3218150"/>
            <a:ext cx="5496351" cy="19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