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ce8b4cb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ce8b4cb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d04883c7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d04883c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a6b64e0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a6b64e0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cfbe0c2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cfbe0c2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cd462cf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cd462cf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cd462cfc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cd462cfc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cd462cf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cd462cf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cd8a46d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cd8a46d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d04883c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d04883c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a6b64e0f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a6b64e0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ce0194a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ce0194a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Speech Recognition Dataset Generation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Steeve Huang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Challenge 2: Mask-RCNN failed for large images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875" y="1093925"/>
            <a:ext cx="2674651" cy="200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875" y="2965401"/>
            <a:ext cx="2674682" cy="200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4050" y="1170125"/>
            <a:ext cx="3327069" cy="187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4050" y="3041600"/>
            <a:ext cx="3327075" cy="187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Challenge 2: Mask-RCNN failed for large images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Retrain Mask-RCNN with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larger dataset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larger images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different loss functions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72800" y="34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Next Step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Retrain Mask-RCNN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Improve Post-processing algorithms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Annotate a validation dataset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Recent progress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Problems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Recent Progress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Fix “middle detection” bug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 Time Augmentation for Mask-RCNN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Generate SRT for comparison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Test Time Augmentation for Mask-RCNN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Horizontal Flip, Vertical Flip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Masks union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 Time Augmentation for Mask-RCNN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25" y="3039925"/>
            <a:ext cx="3288275" cy="18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4950" y="2973725"/>
            <a:ext cx="3288261" cy="18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5350" y="1119375"/>
            <a:ext cx="3288275" cy="181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7"/>
          <p:cNvCxnSpPr/>
          <p:nvPr/>
        </p:nvCxnSpPr>
        <p:spPr>
          <a:xfrm flipH="1" rot="10800000">
            <a:off x="3994875" y="3954850"/>
            <a:ext cx="1181100" cy="19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 Time Augmentation for Mask-RCNN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325" y="1017725"/>
            <a:ext cx="2710825" cy="20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1075" y="3050850"/>
            <a:ext cx="2710825" cy="203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8700" y="3050850"/>
            <a:ext cx="2710825" cy="20331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8"/>
          <p:cNvCxnSpPr/>
          <p:nvPr/>
        </p:nvCxnSpPr>
        <p:spPr>
          <a:xfrm flipH="1" rot="10800000">
            <a:off x="3776275" y="3954850"/>
            <a:ext cx="1181100" cy="19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Filter Empty Images Before Sending OCR Request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Sum of RGB values &lt; THRESHOLD =&gt; do not send OCR request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Filter Rate: 24% (1308/ 5389)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Generate SRT for comparison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Challenge 1: Time Consuming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Inference time for Mask-rcnn is too long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Average time: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CPU: 5 seconds/ frame (80 cores)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GPU: 1 second/ frame (V100)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