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6ebea9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6ebea9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180b03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180b03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180b03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0180b03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894262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89426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ac7c09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ac7c09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ac7c09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ac7c09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ac7c09c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ac7c09c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ac7c09c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ac7c09c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ac7c09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eac7c09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0f7c0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0f7c0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ac7c09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ac7c09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7602d15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7602d15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7602d15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7602d15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7602d15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7602d15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7602d15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7602d15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0f7c04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0f7c04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6ebea9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6ebea9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Error Analysis &amp; Improvement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Steeve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Better Models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1163888"/>
            <a:ext cx="85058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81050" y="3962125"/>
            <a:ext cx="302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Improved (Resnet 101)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Character-level Threshold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Set a confidence threshold for the characters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Character-level Threshold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025" y="1757475"/>
            <a:ext cx="7211101" cy="64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4"/>
          <p:cNvCxnSpPr>
            <a:stCxn id="129" idx="2"/>
            <a:endCxn id="131" idx="0"/>
          </p:cNvCxnSpPr>
          <p:nvPr/>
        </p:nvCxnSpPr>
        <p:spPr>
          <a:xfrm>
            <a:off x="4730576" y="2405525"/>
            <a:ext cx="0" cy="73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025" y="3145275"/>
            <a:ext cx="7211099" cy="63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Filtering Images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148900"/>
            <a:ext cx="6096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264275"/>
            <a:ext cx="6096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Filtering Images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Background Subtraction</a:t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4318525" y="170025"/>
            <a:ext cx="702900" cy="6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4318525" y="933550"/>
            <a:ext cx="702900" cy="6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4318525" y="1697075"/>
            <a:ext cx="702900" cy="6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4318525" y="3560525"/>
            <a:ext cx="702900" cy="6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489475" y="2339675"/>
            <a:ext cx="442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.</a:t>
            </a:r>
            <a:endParaRPr b="1" sz="2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.</a:t>
            </a:r>
            <a:endParaRPr b="1" sz="2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.</a:t>
            </a:r>
            <a:endParaRPr b="1" sz="2400"/>
          </a:p>
        </p:txBody>
      </p:sp>
      <p:sp>
        <p:nvSpPr>
          <p:cNvPr id="152" name="Google Shape;152;p26"/>
          <p:cNvSpPr/>
          <p:nvPr/>
        </p:nvSpPr>
        <p:spPr>
          <a:xfrm>
            <a:off x="6640350" y="933550"/>
            <a:ext cx="702900" cy="6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6640350" y="1697075"/>
            <a:ext cx="702900" cy="6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6640350" y="2460600"/>
            <a:ext cx="702900" cy="6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6640350" y="4324050"/>
            <a:ext cx="702900" cy="64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6811300" y="3103200"/>
            <a:ext cx="442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.</a:t>
            </a:r>
            <a:endParaRPr b="1" sz="2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.</a:t>
            </a:r>
            <a:endParaRPr b="1" sz="2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.</a:t>
            </a:r>
            <a:endParaRPr b="1" sz="2400"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356675" y="170025"/>
            <a:ext cx="7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t = 1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356675" y="933550"/>
            <a:ext cx="7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t = 2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356675" y="1697075"/>
            <a:ext cx="7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t = 3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356675" y="3560525"/>
            <a:ext cx="921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t = n-1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427925" y="4324050"/>
            <a:ext cx="7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t = n</a:t>
            </a:r>
            <a:endParaRPr/>
          </a:p>
        </p:txBody>
      </p:sp>
      <p:cxnSp>
        <p:nvCxnSpPr>
          <p:cNvPr id="162" name="Google Shape;162;p26"/>
          <p:cNvCxnSpPr>
            <a:stCxn id="147" idx="3"/>
            <a:endCxn id="152" idx="1"/>
          </p:cNvCxnSpPr>
          <p:nvPr/>
        </p:nvCxnSpPr>
        <p:spPr>
          <a:xfrm>
            <a:off x="5021425" y="491325"/>
            <a:ext cx="1618800" cy="76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6"/>
          <p:cNvCxnSpPr>
            <a:stCxn id="148" idx="3"/>
            <a:endCxn id="153" idx="1"/>
          </p:cNvCxnSpPr>
          <p:nvPr/>
        </p:nvCxnSpPr>
        <p:spPr>
          <a:xfrm>
            <a:off x="5021425" y="1254850"/>
            <a:ext cx="1618800" cy="76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/>
          <p:nvPr/>
        </p:nvCxnSpPr>
        <p:spPr>
          <a:xfrm>
            <a:off x="5021425" y="2018350"/>
            <a:ext cx="1618800" cy="76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Filtering Images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Background subtraction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075" y="3236750"/>
            <a:ext cx="5185750" cy="11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050" y="1723676"/>
            <a:ext cx="5185808" cy="11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Filtering Images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Original: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Filter 62 frames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After BGS: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Filter 459 frames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Next Step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 a classifier to decide which images to send to Google API.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Start collecting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75" y="890875"/>
            <a:ext cx="7170725" cy="38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Remains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719400" y="1271100"/>
            <a:ext cx="52698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-1: Filtered images </a:t>
            </a:r>
            <a:r>
              <a:rPr lang="zh-TW" sz="1200"/>
              <a:t>not sent to Google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-2: Images such that Google detect no text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/>
              <a:t>-3: Images containing characters lower than char-level threshold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Highlight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Error Analysis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Improvement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Better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Character-level threshold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Filtering Images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Problem Remains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Highlight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75" y="2571750"/>
            <a:ext cx="7227249" cy="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Error Analysis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90475"/>
            <a:ext cx="609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3116650" y="4092400"/>
            <a:ext cx="111900" cy="19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869975" y="4092400"/>
            <a:ext cx="2230800" cy="19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319600" y="4092400"/>
            <a:ext cx="326700" cy="19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Error Analysis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571750"/>
            <a:ext cx="57340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Error Analysis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500" y="1584000"/>
            <a:ext cx="22479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50" y="1170125"/>
            <a:ext cx="5501675" cy="309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Error Analysis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50" y="1557775"/>
            <a:ext cx="46291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925" y="1762563"/>
            <a:ext cx="21240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Improvement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Better models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Character-level threshold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Filtering Images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Better Models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436350" y="3997600"/>
            <a:ext cx="2271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Original (Resnet 50)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0" y="1178925"/>
            <a:ext cx="84867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