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EDBE-9B56-34BA-C0CF-C0D439A35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377FF-0D3F-97D1-99E7-84487A5A1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C3F1E-6522-3D8F-94FD-A1425202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68B4-3142-64D7-C789-7CD8F76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BE7EE-0F53-C045-F680-BF593FB0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3C82-6F7B-4914-A4F9-A1D2E5AA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36711-9AB2-FD49-3386-2147D654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FDF8-9246-8254-8378-A174E7EC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9E55-DFB0-9D2B-03D9-11DB893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D2CC-F7CE-9BF1-EA3F-7C5EDDFC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15606-B581-4601-2674-E82B31ACD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1B848-759E-76A6-535E-625059FA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3E22-3B4F-BFD9-9520-AC912078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0E54-8AFF-6F8E-7204-16517A9F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8FCB-6C1E-2FB4-02B2-48A3A4E8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C799-C026-4212-3F16-EDF60899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D58-46A1-52BA-D0E7-5D54AB61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21BF-B554-6554-98C1-13E8D5E8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95B7-7BE2-5D3C-11E1-4B86EB45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02F7-7E79-0767-8E89-EBF282C4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8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1F5-1858-C35E-A790-F0852851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1CA9-613D-7FAB-FC91-13BF557C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572A-9B4E-84EE-1A79-5E941F0F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F6B5-C7F2-01F1-09D9-8593A46E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A241-13DE-EB8B-9B77-8B07BFBE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090F-76D1-764A-88DD-8F5558CC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568A-6D76-6707-BC96-5503BCA27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84FA-0388-BB16-DB65-5EFA5D933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B7CCB-1BB5-D48C-8B80-5FCE2A0A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D3C7-2C3D-4B48-6613-0CE4AC03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D6B1A-5A0E-E9CB-3486-028F7730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B389-5002-0925-DA1C-E56DC19E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133F-98B1-28A5-BA9F-1BC1AF1A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77F4-EEF8-2AED-CD83-C8654BE4F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CBE4A-1B8B-0AE4-8977-6B8421568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CB173-370A-7387-8BC9-566BDB43A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76CBD-A77F-E5FD-A81F-DD19AB69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646A8-8B31-6B5F-4229-181F2190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51278-431B-6E80-C6B3-C5D6D9CB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5729-9B8F-3970-8C5E-0FB586F4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588BB-6076-C989-76C9-C78C8D79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BF4BF-6EFC-EBDD-959B-264D833B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07435-27E4-E299-B78E-483455F9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8075E-FF10-A798-2A02-8E2FE78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4BA5B-D555-2F7F-A56D-9314335B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F0E15-6D6E-0DBF-D9F2-BD84DA80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6E-4C03-0F13-E0CA-AEAECF32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F898-1C73-A189-0775-79346A50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E9F97-1503-9948-CF85-117C80A2D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AD32A-37A6-531F-711D-FF3DD2D4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600D3-8A41-B220-B058-9F3FFFEF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A6620-C7BD-68AA-09B6-5BE64DEE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D0B9-6BFF-B031-EB89-D858818C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55CAE-11EB-6A84-891A-3F4180217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9CC69-9E79-003E-DCBA-13F2299AA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D4CCD-9616-8476-5C19-D48E99AD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78B37-1B48-5C0C-D0A2-58B27F7E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3523-2F3C-7B0F-F9BE-350239DE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BA56B-B3FA-0609-4868-F2F5E446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2793-6702-CA62-869F-F06E1BE6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36F86-6E45-C9EB-5E03-1A88C5F0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BFE7-2FDD-4849-93C3-7DFA275F6E67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D090-79B4-83D9-3E0B-0EDCC28B1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F1F3-56DB-784F-7A7E-6A21779B0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F6AD3-608B-C04A-ADB7-2EF590D1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D599A67-1090-B19A-FE4A-6396ED12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1" y="437606"/>
            <a:ext cx="4352925" cy="598278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7AEF68-8996-9A2E-BAFE-100A0010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423" y="760412"/>
            <a:ext cx="3345688" cy="2454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8CE1C-47F0-919B-82E1-C10F2BBB3B1F}"/>
              </a:ext>
            </a:extLst>
          </p:cNvPr>
          <p:cNvSpPr txBox="1"/>
          <p:nvPr/>
        </p:nvSpPr>
        <p:spPr>
          <a:xfrm>
            <a:off x="5342163" y="1434296"/>
            <a:ext cx="2986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Method1:</a:t>
            </a:r>
          </a:p>
          <a:p>
            <a:r>
              <a:rPr lang="en-US" sz="2800" b="1" i="1" u="sng" dirty="0">
                <a:solidFill>
                  <a:srgbClr val="FF0000"/>
                </a:solidFill>
              </a:rPr>
              <a:t>Matplotlib Path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BB98DF0-3E9E-DBF9-0666-31C781E59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489" y="3429000"/>
            <a:ext cx="3331621" cy="2454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244F7-B28E-80DD-6C41-29F5C3192DBD}"/>
              </a:ext>
            </a:extLst>
          </p:cNvPr>
          <p:cNvSpPr txBox="1"/>
          <p:nvPr/>
        </p:nvSpPr>
        <p:spPr>
          <a:xfrm>
            <a:off x="5342163" y="3992544"/>
            <a:ext cx="2986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Method2:</a:t>
            </a:r>
          </a:p>
          <a:p>
            <a:r>
              <a:rPr lang="en-US" sz="2800" b="1" i="1" u="sng" dirty="0" err="1">
                <a:solidFill>
                  <a:srgbClr val="0070C0"/>
                </a:solidFill>
              </a:rPr>
              <a:t>Numpy</a:t>
            </a:r>
            <a:r>
              <a:rPr lang="en-US" sz="2800" b="1" i="1" u="sng" dirty="0">
                <a:solidFill>
                  <a:srgbClr val="0070C0"/>
                </a:solidFill>
              </a:rPr>
              <a:t> Convolve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60637-C053-8AA0-0AED-4DECFCD5D806}"/>
              </a:ext>
            </a:extLst>
          </p:cNvPr>
          <p:cNvSpPr/>
          <p:nvPr/>
        </p:nvSpPr>
        <p:spPr>
          <a:xfrm>
            <a:off x="499381" y="315686"/>
            <a:ext cx="4431848" cy="6270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5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E1BFCB1-0059-351A-C63B-BAD55921E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812" y="726167"/>
            <a:ext cx="6695062" cy="49235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69B97-7D99-41BE-52AE-B5BC8C855DBE}"/>
              </a:ext>
            </a:extLst>
          </p:cNvPr>
          <p:cNvSpPr txBox="1"/>
          <p:nvPr/>
        </p:nvSpPr>
        <p:spPr>
          <a:xfrm>
            <a:off x="3581400" y="608151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(0.3,0.8), MOVETO: move your pen to this point to start drawing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30C19-4B04-7099-5A85-B99AD66B009C}"/>
              </a:ext>
            </a:extLst>
          </p:cNvPr>
          <p:cNvSpPr txBox="1"/>
          <p:nvPr/>
        </p:nvSpPr>
        <p:spPr>
          <a:xfrm>
            <a:off x="5791200" y="1205139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(0.5,0.8), LINETO: draw a line from previous point to this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2CEB9-BC11-3C14-939F-630F2B61DB96}"/>
              </a:ext>
            </a:extLst>
          </p:cNvPr>
          <p:cNvSpPr txBox="1"/>
          <p:nvPr/>
        </p:nvSpPr>
        <p:spPr>
          <a:xfrm>
            <a:off x="6731511" y="240546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(0.7,0.4), LINETO: draw a line from previous point to this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4CA5A-1FAD-CE0B-9B19-2273A074D539}"/>
              </a:ext>
            </a:extLst>
          </p:cNvPr>
          <p:cNvSpPr txBox="1"/>
          <p:nvPr/>
        </p:nvSpPr>
        <p:spPr>
          <a:xfrm>
            <a:off x="2975940" y="2742926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(0.3,0.6), LINETO: draw a line from previous point to this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2DF92-7A33-B8F4-6C1D-7787F9CF6684}"/>
              </a:ext>
            </a:extLst>
          </p:cNvPr>
          <p:cNvSpPr txBox="1"/>
          <p:nvPr/>
        </p:nvSpPr>
        <p:spPr>
          <a:xfrm>
            <a:off x="1186544" y="608151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(0.3,0.8), CLOSEPOLY:</a:t>
            </a:r>
          </a:p>
          <a:p>
            <a:r>
              <a:rPr lang="en-US" b="1" i="1" u="sng" dirty="0">
                <a:solidFill>
                  <a:srgbClr val="FF0000"/>
                </a:solidFill>
              </a:rPr>
              <a:t>Tell the program to stop at this point</a:t>
            </a:r>
          </a:p>
        </p:txBody>
      </p:sp>
    </p:spTree>
    <p:extLst>
      <p:ext uri="{BB962C8B-B14F-4D97-AF65-F5344CB8AC3E}">
        <p14:creationId xmlns:p14="http://schemas.microsoft.com/office/powerpoint/2010/main" val="126963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83C5AB1-0ED0-9DA8-6F81-1414D2DA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0"/>
            <a:ext cx="3595321" cy="259662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22A75ED-8084-5A94-8011-E18B47EB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69" y="1501775"/>
            <a:ext cx="3872040" cy="274161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544011C-B7FD-88F6-4DDE-8BED8C46D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457" y="1501775"/>
            <a:ext cx="3793100" cy="27416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EAA79F-0F24-5ACA-AAB0-2AC10EE042FE}"/>
              </a:ext>
            </a:extLst>
          </p:cNvPr>
          <p:cNvSpPr txBox="1"/>
          <p:nvPr/>
        </p:nvSpPr>
        <p:spPr>
          <a:xfrm>
            <a:off x="150019" y="1132443"/>
            <a:ext cx="3595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ys_d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50</a:t>
            </a:r>
            <a:r>
              <a:rPr lang="en-US" dirty="0"/>
              <a:t>*[</a:t>
            </a:r>
            <a:r>
              <a:rPr lang="en-US" dirty="0">
                <a:solidFill>
                  <a:srgbClr val="6897BB"/>
                </a:solidFill>
                <a:effectLst/>
              </a:rPr>
              <a:t>0.8</a:t>
            </a:r>
            <a:r>
              <a:rPr lang="en-US" dirty="0"/>
              <a:t>] + </a:t>
            </a:r>
            <a:r>
              <a:rPr lang="en-US" dirty="0">
                <a:solidFill>
                  <a:srgbClr val="6897BB"/>
                </a:solidFill>
                <a:effectLst/>
              </a:rPr>
              <a:t>50</a:t>
            </a:r>
            <a:r>
              <a:rPr lang="en-US" dirty="0"/>
              <a:t>*[</a:t>
            </a:r>
            <a:r>
              <a:rPr lang="en-US" dirty="0">
                <a:solidFill>
                  <a:srgbClr val="6897BB"/>
                </a:solidFill>
                <a:effectLst/>
              </a:rPr>
              <a:t>0.5</a:t>
            </a:r>
            <a:r>
              <a:rPr lang="en-US" dirty="0"/>
              <a:t>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677A5-59F1-60D8-AC52-7311C940D803}"/>
              </a:ext>
            </a:extLst>
          </p:cNvPr>
          <p:cNvSpPr txBox="1"/>
          <p:nvPr/>
        </p:nvSpPr>
        <p:spPr>
          <a:xfrm>
            <a:off x="2707481" y="432911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ys_d_c</a:t>
            </a:r>
            <a:r>
              <a:rPr lang="en-US" dirty="0"/>
              <a:t> = </a:t>
            </a:r>
            <a:r>
              <a:rPr lang="en-US" dirty="0" err="1"/>
              <a:t>np.convolve</a:t>
            </a:r>
            <a:r>
              <a:rPr lang="en-US" dirty="0"/>
              <a:t>(</a:t>
            </a:r>
            <a:r>
              <a:rPr lang="en-US" dirty="0" err="1"/>
              <a:t>ys_d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0.05 </a:t>
            </a:r>
            <a:r>
              <a:rPr lang="en-US" dirty="0"/>
              <a:t>* </a:t>
            </a:r>
            <a:r>
              <a:rPr lang="en-US" dirty="0" err="1"/>
              <a:t>np.ones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</a:rPr>
              <a:t>mode</a:t>
            </a:r>
            <a:r>
              <a:rPr lang="en-US" dirty="0"/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'valid'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869435-053A-E8B8-BF30-C1D1E2E6095F}"/>
              </a:ext>
            </a:extLst>
          </p:cNvPr>
          <p:cNvSpPr txBox="1"/>
          <p:nvPr/>
        </p:nvSpPr>
        <p:spPr>
          <a:xfrm>
            <a:off x="5909429" y="1087774"/>
            <a:ext cx="6965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ys_d_cc</a:t>
            </a:r>
            <a:r>
              <a:rPr lang="en-US" dirty="0"/>
              <a:t> = </a:t>
            </a:r>
            <a:r>
              <a:rPr lang="en-US" dirty="0" err="1"/>
              <a:t>np.convolve</a:t>
            </a:r>
            <a:r>
              <a:rPr lang="en-US" dirty="0"/>
              <a:t>(</a:t>
            </a:r>
            <a:r>
              <a:rPr lang="en-US" dirty="0" err="1"/>
              <a:t>ys_d_c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0.05 </a:t>
            </a:r>
            <a:r>
              <a:rPr lang="en-US" dirty="0"/>
              <a:t>* </a:t>
            </a:r>
            <a:r>
              <a:rPr lang="en-US" dirty="0" err="1"/>
              <a:t>np.ones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</a:rPr>
              <a:t>mode</a:t>
            </a:r>
            <a:r>
              <a:rPr lang="en-US" dirty="0"/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'valid'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45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Guangyuan(Frank) (li2g2)</dc:creator>
  <cp:lastModifiedBy>Li, Guangyuan(Frank) (li2g2)</cp:lastModifiedBy>
  <cp:revision>1</cp:revision>
  <dcterms:created xsi:type="dcterms:W3CDTF">2022-10-29T22:55:43Z</dcterms:created>
  <dcterms:modified xsi:type="dcterms:W3CDTF">2022-10-30T00:16:00Z</dcterms:modified>
</cp:coreProperties>
</file>