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B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24E0-A720-4452-A838-1AA34BE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F6060-293C-47D4-8FBD-B639A214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26C2-4400-4DAC-A934-9694777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04E67-790A-4C23-9786-8E15BE6E910D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A18E-5D29-482D-924E-EA7D0A60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18B2-8433-4BA0-BC50-9B184E3F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B1471-F3DD-4229-A0CA-F4C6E8C39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12D0-524B-4101-9FD0-A8037B12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26C23-BFE3-4382-9AB1-FA58E60B6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C84C2-AE75-4584-9660-A3ABA09F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85392-8C72-4690-9786-EC470C367DC5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7C19-082E-424A-ADBC-685C6F9B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FB95-EC22-4717-B585-0F1F65E3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1E902-F254-4E3D-A18A-536FD14FD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81F10-7333-4637-86A0-28EEAB4D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D28C9-137B-4543-8193-F87E935B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9072-C9DC-4ADD-B6C9-EED1B728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6AC86-C0B1-4A6A-B948-BAA562B9F8DA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C9C0-A416-4D22-A034-1AEF45CE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7DE1-BE12-44FE-88D7-98243855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14D59-1CC6-4989-BC08-F6960450C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C402-D0C8-45BA-92FB-4BBDE256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EAF5-1484-4183-872B-5119E8AB5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F430-1950-4517-83F0-85560CB8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DEA53-5A4A-4666-B850-1EF137B3F163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55D9-C1A2-4177-8022-10D11F1D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F941-2D5E-4D3E-93EF-C6490F60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D0406-C1DE-4260-8307-7A638E670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B7A-8BD4-4E0B-B597-DD9228B4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0627D-F938-4550-B04E-A312DE8A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3FD2E-2FE3-4654-8662-DF0E7ECA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2F053-B8D9-454F-8B21-C6881882251E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7C2A-4520-4FF7-BBA6-2438AAEF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0B9F-DDE9-4D0C-BB55-BC2A6B7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32E1C-7843-4795-A69B-DCAF57C9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9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583C-0DE1-44C9-A820-61EA8F0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0E0B7-56B8-40AB-B033-7D3E52AAB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58847-1221-426F-B35E-C9BBECC2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714AF7-DC54-4E4E-B526-1FA64897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326B-9C55-4568-BAF3-89BFADE6531F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05A239-18BB-462D-A72E-AB980E37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8DD8E9-3CC3-4B88-AD1D-778EBAA7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F1502-94EB-4897-8313-A63687E2F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A95-B3B8-44DA-9261-DB21A519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DC4C-2F80-4B0B-A170-56C1E4AE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9B99B-0288-4CD1-8876-F8D762B4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DBC5A-A3D6-4D94-8F71-D5051429F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F2CF8-B16E-41DD-B97D-E275E7C3C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A04F21-ABD2-4AE9-832B-A3049E56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D77C9-69C4-42C4-A221-E688AF6B598F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8CDF65-EF01-44F2-BC36-95FB76E1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A81410-BE85-4A72-82D2-3366ABA3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CAE4-B856-4FA7-A3A9-0E85E20925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BFFE-AB28-4010-B31B-5CB88C6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F6AD8A4-ACB8-4ADF-A522-AB07BAF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AA68C-2D4E-46DD-B16A-F6839AAA81B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D15D0D6-0A07-4CCA-980C-CCF59E5C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3745A9-F4A6-4217-83BB-148B2F5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C7CB5-D92C-4645-9B01-517C51D01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D3B8896-5A19-4E37-A93B-B4FA5797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DB7D3-9E8D-419D-A4E8-A75A0B59FBAC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4180EB-6AEC-447E-82C6-A0D13684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01C7F5-F324-43D1-AF3A-A6EF9C63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28335-8F32-43F6-9491-63CBEE6B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F23F-211C-46F1-B66B-54A64792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0572-C771-41D1-879B-8DC0164F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6C58D-204B-4A41-895D-5DAE85A1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13C40D4-BFD7-4B36-937A-6B943DE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813C-FBFC-4647-93F4-3651E23C48C4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59AC90-70C5-46DF-A609-466B2FD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548246C-17A9-4C2E-B591-CC96B889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BCEB0-6EFA-4BB1-87EC-D9B97C7589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A424-B87C-4A84-8AB4-D337A242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F71B0-9EDC-4B2E-ACEF-67DDCE7EA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2E486-2DEF-4A57-AF39-800F4BA2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8718B7-212B-4A77-A8B7-7A4BAD2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39949-26C1-444C-AEC4-655D80CF429C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EE2688-F6FB-4FE8-A377-FD4E53CB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72EE33-08EC-45F5-BEC8-E49FFF23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F7BA2-38DC-4E17-80BB-E16786E7E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4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DBCCD7E-2C3B-4514-9F66-2BFB18EE7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84759A9-B63D-4C17-8300-1FB62F0A7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DA50-8FBF-4122-94CF-352E20F92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DCD082-9755-436C-9459-5BF941C12276}" type="datetimeFigureOut">
              <a:rPr lang="en-US"/>
              <a:pPr>
                <a:defRPr/>
              </a:pPr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7E97-F1BE-4FD4-885D-D96804860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0400-6022-4E79-A5E5-171D74523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BA2C7AA-F6D9-47A1-8E70-119824697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BB704A-4504-4926-A0B8-249EC43CF648}"/>
              </a:ext>
            </a:extLst>
          </p:cNvPr>
          <p:cNvSpPr/>
          <p:nvPr/>
        </p:nvSpPr>
        <p:spPr bwMode="auto">
          <a:xfrm>
            <a:off x="6096000" y="990600"/>
            <a:ext cx="4876800" cy="4876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A0A03-5B76-456E-A591-44C8983AEF02}"/>
              </a:ext>
            </a:extLst>
          </p:cNvPr>
          <p:cNvSpPr/>
          <p:nvPr/>
        </p:nvSpPr>
        <p:spPr bwMode="auto">
          <a:xfrm>
            <a:off x="6096000" y="990600"/>
            <a:ext cx="4876800" cy="4876800"/>
          </a:xfrm>
          <a:prstGeom prst="rect">
            <a:avLst/>
          </a:prstGeom>
          <a:blipFill dpi="0" rotWithShape="1">
            <a:blip r:embed="rId2">
              <a:alphaModFix amt="18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89ECE7-F6DA-4D2B-B894-E8505E673A1D}"/>
              </a:ext>
            </a:extLst>
          </p:cNvPr>
          <p:cNvSpPr/>
          <p:nvPr/>
        </p:nvSpPr>
        <p:spPr bwMode="auto">
          <a:xfrm>
            <a:off x="6592956" y="2183296"/>
            <a:ext cx="3882887" cy="2491408"/>
          </a:xfrm>
          <a:custGeom>
            <a:avLst/>
            <a:gdLst>
              <a:gd name="connsiteX0" fmla="*/ 291547 w 3882887"/>
              <a:gd name="connsiteY0" fmla="*/ 278295 h 2491408"/>
              <a:gd name="connsiteX1" fmla="*/ 463826 w 3882887"/>
              <a:gd name="connsiteY1" fmla="*/ 92765 h 2491408"/>
              <a:gd name="connsiteX2" fmla="*/ 689113 w 3882887"/>
              <a:gd name="connsiteY2" fmla="*/ 13252 h 2491408"/>
              <a:gd name="connsiteX3" fmla="*/ 887895 w 3882887"/>
              <a:gd name="connsiteY3" fmla="*/ 13252 h 2491408"/>
              <a:gd name="connsiteX4" fmla="*/ 1113182 w 3882887"/>
              <a:gd name="connsiteY4" fmla="*/ 53008 h 2491408"/>
              <a:gd name="connsiteX5" fmla="*/ 1417982 w 3882887"/>
              <a:gd name="connsiteY5" fmla="*/ 132521 h 2491408"/>
              <a:gd name="connsiteX6" fmla="*/ 1643269 w 3882887"/>
              <a:gd name="connsiteY6" fmla="*/ 172278 h 2491408"/>
              <a:gd name="connsiteX7" fmla="*/ 1855304 w 3882887"/>
              <a:gd name="connsiteY7" fmla="*/ 212034 h 2491408"/>
              <a:gd name="connsiteX8" fmla="*/ 2160104 w 3882887"/>
              <a:gd name="connsiteY8" fmla="*/ 198782 h 2491408"/>
              <a:gd name="connsiteX9" fmla="*/ 2504660 w 3882887"/>
              <a:gd name="connsiteY9" fmla="*/ 145774 h 2491408"/>
              <a:gd name="connsiteX10" fmla="*/ 2769704 w 3882887"/>
              <a:gd name="connsiteY10" fmla="*/ 66261 h 2491408"/>
              <a:gd name="connsiteX11" fmla="*/ 3061252 w 3882887"/>
              <a:gd name="connsiteY11" fmla="*/ 0 h 2491408"/>
              <a:gd name="connsiteX12" fmla="*/ 3260034 w 3882887"/>
              <a:gd name="connsiteY12" fmla="*/ 13252 h 2491408"/>
              <a:gd name="connsiteX13" fmla="*/ 3432313 w 3882887"/>
              <a:gd name="connsiteY13" fmla="*/ 79513 h 2491408"/>
              <a:gd name="connsiteX14" fmla="*/ 3617843 w 3882887"/>
              <a:gd name="connsiteY14" fmla="*/ 225287 h 2491408"/>
              <a:gd name="connsiteX15" fmla="*/ 3723860 w 3882887"/>
              <a:gd name="connsiteY15" fmla="*/ 437321 h 2491408"/>
              <a:gd name="connsiteX16" fmla="*/ 3776869 w 3882887"/>
              <a:gd name="connsiteY16" fmla="*/ 636104 h 2491408"/>
              <a:gd name="connsiteX17" fmla="*/ 3856382 w 3882887"/>
              <a:gd name="connsiteY17" fmla="*/ 1033669 h 2491408"/>
              <a:gd name="connsiteX18" fmla="*/ 3882887 w 3882887"/>
              <a:gd name="connsiteY18" fmla="*/ 1444487 h 2491408"/>
              <a:gd name="connsiteX19" fmla="*/ 3803374 w 3882887"/>
              <a:gd name="connsiteY19" fmla="*/ 1775791 h 2491408"/>
              <a:gd name="connsiteX20" fmla="*/ 3710608 w 3882887"/>
              <a:gd name="connsiteY20" fmla="*/ 2120348 h 2491408"/>
              <a:gd name="connsiteX21" fmla="*/ 3631095 w 3882887"/>
              <a:gd name="connsiteY21" fmla="*/ 2305878 h 2491408"/>
              <a:gd name="connsiteX22" fmla="*/ 3472069 w 3882887"/>
              <a:gd name="connsiteY22" fmla="*/ 2425148 h 2491408"/>
              <a:gd name="connsiteX23" fmla="*/ 3207026 w 3882887"/>
              <a:gd name="connsiteY23" fmla="*/ 2478156 h 2491408"/>
              <a:gd name="connsiteX24" fmla="*/ 2941982 w 3882887"/>
              <a:gd name="connsiteY24" fmla="*/ 2491408 h 2491408"/>
              <a:gd name="connsiteX25" fmla="*/ 2716695 w 3882887"/>
              <a:gd name="connsiteY25" fmla="*/ 2451652 h 2491408"/>
              <a:gd name="connsiteX26" fmla="*/ 2478156 w 3882887"/>
              <a:gd name="connsiteY26" fmla="*/ 2398643 h 2491408"/>
              <a:gd name="connsiteX27" fmla="*/ 2385391 w 3882887"/>
              <a:gd name="connsiteY27" fmla="*/ 2372139 h 2491408"/>
              <a:gd name="connsiteX28" fmla="*/ 2146852 w 3882887"/>
              <a:gd name="connsiteY28" fmla="*/ 2279374 h 2491408"/>
              <a:gd name="connsiteX29" fmla="*/ 2014330 w 3882887"/>
              <a:gd name="connsiteY29" fmla="*/ 2319130 h 2491408"/>
              <a:gd name="connsiteX30" fmla="*/ 1762539 w 3882887"/>
              <a:gd name="connsiteY30" fmla="*/ 2305878 h 2491408"/>
              <a:gd name="connsiteX31" fmla="*/ 1630017 w 3882887"/>
              <a:gd name="connsiteY31" fmla="*/ 2332382 h 2491408"/>
              <a:gd name="connsiteX32" fmla="*/ 1391478 w 3882887"/>
              <a:gd name="connsiteY32" fmla="*/ 2358887 h 2491408"/>
              <a:gd name="connsiteX33" fmla="*/ 1192695 w 3882887"/>
              <a:gd name="connsiteY33" fmla="*/ 2425148 h 2491408"/>
              <a:gd name="connsiteX34" fmla="*/ 1046921 w 3882887"/>
              <a:gd name="connsiteY34" fmla="*/ 2464904 h 2491408"/>
              <a:gd name="connsiteX35" fmla="*/ 954156 w 3882887"/>
              <a:gd name="connsiteY35" fmla="*/ 2464904 h 2491408"/>
              <a:gd name="connsiteX36" fmla="*/ 675860 w 3882887"/>
              <a:gd name="connsiteY36" fmla="*/ 2478156 h 2491408"/>
              <a:gd name="connsiteX37" fmla="*/ 556591 w 3882887"/>
              <a:gd name="connsiteY37" fmla="*/ 2451652 h 2491408"/>
              <a:gd name="connsiteX38" fmla="*/ 410817 w 3882887"/>
              <a:gd name="connsiteY38" fmla="*/ 2358887 h 2491408"/>
              <a:gd name="connsiteX39" fmla="*/ 132521 w 3882887"/>
              <a:gd name="connsiteY39" fmla="*/ 2001078 h 2491408"/>
              <a:gd name="connsiteX40" fmla="*/ 39756 w 3882887"/>
              <a:gd name="connsiteY40" fmla="*/ 1630017 h 2491408"/>
              <a:gd name="connsiteX41" fmla="*/ 0 w 3882887"/>
              <a:gd name="connsiteY41" fmla="*/ 1298713 h 2491408"/>
              <a:gd name="connsiteX42" fmla="*/ 13252 w 3882887"/>
              <a:gd name="connsiteY42" fmla="*/ 993913 h 2491408"/>
              <a:gd name="connsiteX43" fmla="*/ 92765 w 3882887"/>
              <a:gd name="connsiteY43" fmla="*/ 702365 h 2491408"/>
              <a:gd name="connsiteX44" fmla="*/ 172278 w 3882887"/>
              <a:gd name="connsiteY44" fmla="*/ 477078 h 2491408"/>
              <a:gd name="connsiteX45" fmla="*/ 291547 w 3882887"/>
              <a:gd name="connsiteY45" fmla="*/ 278295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882887" h="2491408">
                <a:moveTo>
                  <a:pt x="291547" y="278295"/>
                </a:moveTo>
                <a:lnTo>
                  <a:pt x="463826" y="92765"/>
                </a:lnTo>
                <a:lnTo>
                  <a:pt x="689113" y="13252"/>
                </a:lnTo>
                <a:lnTo>
                  <a:pt x="887895" y="13252"/>
                </a:lnTo>
                <a:lnTo>
                  <a:pt x="1113182" y="53008"/>
                </a:lnTo>
                <a:lnTo>
                  <a:pt x="1417982" y="132521"/>
                </a:lnTo>
                <a:lnTo>
                  <a:pt x="1643269" y="172278"/>
                </a:lnTo>
                <a:lnTo>
                  <a:pt x="1855304" y="212034"/>
                </a:lnTo>
                <a:lnTo>
                  <a:pt x="2160104" y="198782"/>
                </a:lnTo>
                <a:lnTo>
                  <a:pt x="2504660" y="145774"/>
                </a:lnTo>
                <a:lnTo>
                  <a:pt x="2769704" y="66261"/>
                </a:lnTo>
                <a:lnTo>
                  <a:pt x="3061252" y="0"/>
                </a:lnTo>
                <a:lnTo>
                  <a:pt x="3260034" y="13252"/>
                </a:lnTo>
                <a:lnTo>
                  <a:pt x="3432313" y="79513"/>
                </a:lnTo>
                <a:lnTo>
                  <a:pt x="3617843" y="225287"/>
                </a:lnTo>
                <a:lnTo>
                  <a:pt x="3723860" y="437321"/>
                </a:lnTo>
                <a:lnTo>
                  <a:pt x="3776869" y="636104"/>
                </a:lnTo>
                <a:lnTo>
                  <a:pt x="3856382" y="1033669"/>
                </a:lnTo>
                <a:lnTo>
                  <a:pt x="3882887" y="1444487"/>
                </a:lnTo>
                <a:lnTo>
                  <a:pt x="3803374" y="1775791"/>
                </a:lnTo>
                <a:lnTo>
                  <a:pt x="3710608" y="2120348"/>
                </a:lnTo>
                <a:lnTo>
                  <a:pt x="3631095" y="2305878"/>
                </a:lnTo>
                <a:lnTo>
                  <a:pt x="3472069" y="2425148"/>
                </a:lnTo>
                <a:lnTo>
                  <a:pt x="3207026" y="2478156"/>
                </a:lnTo>
                <a:lnTo>
                  <a:pt x="2941982" y="2491408"/>
                </a:lnTo>
                <a:lnTo>
                  <a:pt x="2716695" y="2451652"/>
                </a:lnTo>
                <a:lnTo>
                  <a:pt x="2478156" y="2398643"/>
                </a:lnTo>
                <a:lnTo>
                  <a:pt x="2385391" y="2372139"/>
                </a:lnTo>
                <a:lnTo>
                  <a:pt x="2146852" y="2279374"/>
                </a:lnTo>
                <a:lnTo>
                  <a:pt x="2014330" y="2319130"/>
                </a:lnTo>
                <a:lnTo>
                  <a:pt x="1762539" y="2305878"/>
                </a:lnTo>
                <a:lnTo>
                  <a:pt x="1630017" y="2332382"/>
                </a:lnTo>
                <a:lnTo>
                  <a:pt x="1391478" y="2358887"/>
                </a:lnTo>
                <a:lnTo>
                  <a:pt x="1192695" y="2425148"/>
                </a:lnTo>
                <a:cubicBezTo>
                  <a:pt x="1055943" y="2466173"/>
                  <a:pt x="1106293" y="2464904"/>
                  <a:pt x="1046921" y="2464904"/>
                </a:cubicBezTo>
                <a:lnTo>
                  <a:pt x="954156" y="2464904"/>
                </a:lnTo>
                <a:lnTo>
                  <a:pt x="675860" y="2478156"/>
                </a:lnTo>
                <a:lnTo>
                  <a:pt x="556591" y="2451652"/>
                </a:lnTo>
                <a:lnTo>
                  <a:pt x="410817" y="2358887"/>
                </a:lnTo>
                <a:lnTo>
                  <a:pt x="132521" y="2001078"/>
                </a:lnTo>
                <a:lnTo>
                  <a:pt x="39756" y="1630017"/>
                </a:lnTo>
                <a:lnTo>
                  <a:pt x="0" y="1298713"/>
                </a:lnTo>
                <a:lnTo>
                  <a:pt x="13252" y="993913"/>
                </a:lnTo>
                <a:lnTo>
                  <a:pt x="92765" y="702365"/>
                </a:lnTo>
                <a:lnTo>
                  <a:pt x="172278" y="477078"/>
                </a:lnTo>
                <a:lnTo>
                  <a:pt x="291547" y="278295"/>
                </a:lnTo>
                <a:close/>
              </a:path>
            </a:pathLst>
          </a:custGeom>
          <a:noFill/>
          <a:ln w="38100">
            <a:solidFill>
              <a:srgbClr val="C3B885"/>
            </a:solidFill>
          </a:ln>
          <a:effectLst>
            <a:glow rad="177800">
              <a:srgbClr val="C3B885">
                <a:alpha val="88000"/>
              </a:srgb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ECCA2-2B14-4422-B944-13ECA60D4BC6}"/>
              </a:ext>
            </a:extLst>
          </p:cNvPr>
          <p:cNvSpPr txBox="1"/>
          <p:nvPr/>
        </p:nvSpPr>
        <p:spPr>
          <a:xfrm>
            <a:off x="660400" y="1231900"/>
            <a:ext cx="44396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tennis ball texture</a:t>
            </a:r>
          </a:p>
          <a:p>
            <a:r>
              <a:rPr lang="en-US" dirty="0"/>
              <a:t>Is made from 3 layers</a:t>
            </a:r>
          </a:p>
          <a:p>
            <a:pPr marL="342900" indent="-342900">
              <a:buAutoNum type="arabicParenR"/>
            </a:pPr>
            <a:r>
              <a:rPr lang="en-US" dirty="0"/>
              <a:t>A yellow square</a:t>
            </a:r>
          </a:p>
          <a:p>
            <a:pPr marL="342900" indent="-342900">
              <a:buAutoNum type="arabicParenR"/>
            </a:pPr>
            <a:r>
              <a:rPr lang="en-US" dirty="0"/>
              <a:t>A textured semitransparent overlay</a:t>
            </a:r>
          </a:p>
          <a:p>
            <a:pPr marL="342900" indent="-342900">
              <a:buAutoNum type="arabicParenR"/>
            </a:pPr>
            <a:r>
              <a:rPr lang="en-US" dirty="0"/>
              <a:t>A thick line for the seam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Group them then copy and paste as an image</a:t>
            </a:r>
          </a:p>
          <a:p>
            <a:r>
              <a:rPr lang="en-US" dirty="0"/>
              <a:t>Save the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>
            <a:extLst>
              <a:ext uri="{FF2B5EF4-FFF2-40B4-BE49-F238E27FC236}">
                <a16:creationId xmlns:a16="http://schemas.microsoft.com/office/drawing/2014/main" id="{AF556F90-F13F-4235-9546-D78248B51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170FF-53F7-4623-BDC8-6FACA40D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20" y="0"/>
            <a:ext cx="11131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meg_noah@outlook.com</dc:creator>
  <cp:lastModifiedBy> </cp:lastModifiedBy>
  <cp:revision>9</cp:revision>
  <dcterms:created xsi:type="dcterms:W3CDTF">2019-01-12T14:10:46Z</dcterms:created>
  <dcterms:modified xsi:type="dcterms:W3CDTF">2019-05-16T01:42:58Z</dcterms:modified>
</cp:coreProperties>
</file>