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Weaponized Burrito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03/12/19</a:t>
            </a:r>
          </a:p>
        </p:txBody>
      </p:sp>
      <p:pic>
        <p:nvPicPr>
          <p:cNvPr id="4" name="Picture 3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43000" cy="228600"/>
          </a:xfrm>
          <a:prstGeom prst="rect">
            <a:avLst/>
          </a:prstGeom>
        </p:spPr>
      </p:pic>
      <p:pic>
        <p:nvPicPr>
          <p:cNvPr id="5" name="Picture 4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6400800"/>
            <a:ext cx="11430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6172200"/>
            <a:ext cx="2743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1000"/>
            </a:pPr>
            <a:r>
              <a:t>For Internal Use Only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20 employees out sick for one week. Biological agent packages deployed from food truck.</a:t>
            </a:r>
          </a:p>
          <a:p>
            <a:r>
              <a:t>Campaign Name: Weaponized Burrito</a:t>
            </a:r>
          </a:p>
        </p:txBody>
      </p:sp>
      <p:pic>
        <p:nvPicPr>
          <p:cNvPr id="4" name="Picture 3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43000" cy="228600"/>
          </a:xfrm>
          <a:prstGeom prst="rect">
            <a:avLst/>
          </a:prstGeom>
        </p:spPr>
      </p:pic>
      <p:pic>
        <p:nvPicPr>
          <p:cNvPr id="5" name="Picture 4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6400800"/>
            <a:ext cx="11430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6172200"/>
            <a:ext cx="2743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1000"/>
            </a:pPr>
            <a:r>
              <a:t>For Internal Use Only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" y="5486400"/>
            <a:ext cx="1143000" cy="457200"/>
          </a:xfrm>
          <a:prstGeom prst="rect">
            <a:avLst/>
          </a:prstGeom>
          <a:solidFill>
            <a:srgbClr val="DDDDDD"/>
          </a:solidFill>
          <a:ln w="38100">
            <a:solidFill>
              <a:srgbClr val="934A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Recon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3080" y="5486400"/>
            <a:ext cx="1143000" cy="457200"/>
          </a:xfrm>
          <a:prstGeom prst="rect">
            <a:avLst/>
          </a:prstGeom>
          <a:solidFill>
            <a:srgbClr val="DDDDDD"/>
          </a:solidFill>
          <a:ln w="38100">
            <a:solidFill>
              <a:srgbClr val="934A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Weapon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6080" y="5486400"/>
            <a:ext cx="1143000" cy="457200"/>
          </a:xfrm>
          <a:prstGeom prst="rect">
            <a:avLst/>
          </a:prstGeom>
          <a:solidFill>
            <a:srgbClr val="FF7B59"/>
          </a:solidFill>
          <a:ln w="38100">
            <a:solidFill>
              <a:srgbClr val="934A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Delivery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9080" y="5486400"/>
            <a:ext cx="1143000" cy="457200"/>
          </a:xfrm>
          <a:prstGeom prst="rect">
            <a:avLst/>
          </a:prstGeom>
          <a:solidFill>
            <a:srgbClr val="DDDDDD"/>
          </a:solidFill>
          <a:ln w="38100">
            <a:solidFill>
              <a:srgbClr val="934A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Exploit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2080" y="5486400"/>
            <a:ext cx="1143000" cy="457200"/>
          </a:xfrm>
          <a:prstGeom prst="rect">
            <a:avLst/>
          </a:prstGeom>
          <a:solidFill>
            <a:srgbClr val="FF7B59"/>
          </a:solidFill>
          <a:ln w="38100">
            <a:solidFill>
              <a:srgbClr val="934A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Install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5080" y="5486400"/>
            <a:ext cx="1143000" cy="457200"/>
          </a:xfrm>
          <a:prstGeom prst="rect">
            <a:avLst/>
          </a:prstGeom>
          <a:solidFill>
            <a:srgbClr val="DDDDDD"/>
          </a:solidFill>
          <a:ln w="38100">
            <a:solidFill>
              <a:srgbClr val="934A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C2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98080" y="5486400"/>
            <a:ext cx="1143000" cy="457200"/>
          </a:xfrm>
          <a:prstGeom prst="rect">
            <a:avLst/>
          </a:prstGeom>
          <a:solidFill>
            <a:srgbClr val="FF7B59"/>
          </a:solidFill>
          <a:ln w="38100">
            <a:solidFill>
              <a:srgbClr val="934A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pic>
        <p:nvPicPr>
          <p:cNvPr id="3" name="Picture 2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43000" cy="228600"/>
          </a:xfrm>
          <a:prstGeom prst="rect">
            <a:avLst/>
          </a:prstGeom>
        </p:spPr>
      </p:pic>
      <p:pic>
        <p:nvPicPr>
          <p:cNvPr id="4" name="Picture 3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6400800"/>
            <a:ext cx="1143000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6172200"/>
            <a:ext cx="2743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1000"/>
            </a:pPr>
            <a:r>
              <a:t>For Internal Use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228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B72B2B"/>
                </a:solidFill>
              </a:defRPr>
            </a:pPr>
            <a:r>
              <a:t>Business Impact</a:t>
            </a:r>
          </a:p>
          <a:p>
            <a:pPr algn="ctr">
              <a:defRPr>
                <a:solidFill>
                  <a:srgbClr val="B72B2B"/>
                </a:solidFill>
              </a:defRPr>
            </a:pPr>
            <a:r>
              <a:t>Unknown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572000"/>
            <a:ext cx="7315200" cy="228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2B7FB7"/>
                </a:solidFill>
              </a:defRPr>
            </a:pPr>
            <a:r>
              <a:t>Courses of Action</a:t>
            </a:r>
          </a:p>
          <a:p>
            <a:pPr algn="ctr">
              <a:defRPr>
                <a:solidFill>
                  <a:srgbClr val="2B7FB7"/>
                </a:solidFill>
              </a:defRPr>
            </a:pPr>
            <a:r>
              <a:t>Discover,Deny,Degrade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pic>
        <p:nvPicPr>
          <p:cNvPr id="3" name="Picture 2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43000" cy="228600"/>
          </a:xfrm>
          <a:prstGeom prst="rect">
            <a:avLst/>
          </a:prstGeom>
        </p:spPr>
      </p:pic>
      <p:pic>
        <p:nvPicPr>
          <p:cNvPr id="4" name="Picture 3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6400800"/>
            <a:ext cx="1143000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6172200"/>
            <a:ext cx="2743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1000"/>
            </a:pPr>
            <a:r>
              <a:t>For Internal Use Only</a:t>
            </a:r>
          </a:p>
        </p:txBody>
      </p:sp>
      <p:sp>
        <p:nvSpPr>
          <p:cNvPr id="6" name="Diamond 5"/>
          <p:cNvSpPr/>
          <p:nvPr/>
        </p:nvSpPr>
        <p:spPr>
          <a:xfrm>
            <a:off x="5715000" y="2743200"/>
            <a:ext cx="1143000" cy="1371600"/>
          </a:xfrm>
          <a:prstGeom prst="diamond">
            <a:avLst/>
          </a:prstGeom>
          <a:solidFill>
            <a:srgbClr val="FF7B59"/>
          </a:solidFill>
          <a:ln w="76200">
            <a:solidFill>
              <a:srgbClr val="934A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" y="1143000"/>
            <a:ext cx="27432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B72B2B"/>
                </a:solidFill>
              </a:defRPr>
            </a:pPr>
            <a:r>
              <a:t>Business Impact</a:t>
            </a:r>
          </a:p>
          <a:p>
            <a:pPr algn="ctr">
              <a:defRPr>
                <a:solidFill>
                  <a:srgbClr val="B72B2B"/>
                </a:solidFill>
              </a:defRPr>
            </a:pPr>
            <a:r>
              <a:t>Unknown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" y="4800600"/>
            <a:ext cx="27432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2B7FB7"/>
                </a:solidFill>
              </a:defRPr>
            </a:pPr>
            <a:r>
              <a:t>Courses of Action</a:t>
            </a:r>
          </a:p>
          <a:p>
            <a:pPr algn="ctr">
              <a:defRPr>
                <a:solidFill>
                  <a:srgbClr val="2B7FB7"/>
                </a:solidFill>
              </a:defRPr>
            </a:pPr>
            <a:r>
              <a:t>Discover,Deny,Degrade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16002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  <a:r>
              <a:t>Unknown</a:t>
            </a:r>
          </a:p>
          <a:p>
            <a:pPr algn="ctr">
              <a:defRPr b="1"/>
            </a:pPr>
            <a:r>
              <a:t>Adversary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43434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  <a:r>
              <a:t>Unknown</a:t>
            </a:r>
          </a:p>
          <a:p>
            <a:pPr algn="ctr">
              <a:defRPr b="1"/>
            </a:pPr>
            <a:r>
              <a:t>Victim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8040" y="2743200"/>
            <a:ext cx="1828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  <a:r>
              <a:t>Unknown</a:t>
            </a:r>
          </a:p>
          <a:p>
            <a:pPr algn="ctr">
              <a:defRPr b="1"/>
            </a:pPr>
            <a:r>
              <a:t>Capability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27432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  <a:r>
              <a:t>Unknown</a:t>
            </a:r>
          </a:p>
          <a:p>
            <a:pPr algn="ctr">
              <a:defRPr b="1"/>
            </a:pPr>
            <a:r>
              <a:t>Infrastructure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Actions on Objectives</a:t>
            </a:r>
          </a:p>
        </p:txBody>
      </p:sp>
      <p:pic>
        <p:nvPicPr>
          <p:cNvPr id="3" name="Picture 2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43000" cy="228600"/>
          </a:xfrm>
          <a:prstGeom prst="rect">
            <a:avLst/>
          </a:prstGeom>
        </p:spPr>
      </p:pic>
      <p:pic>
        <p:nvPicPr>
          <p:cNvPr id="4" name="Picture 3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6400800"/>
            <a:ext cx="1143000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6172200"/>
            <a:ext cx="2743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1000"/>
            </a:pPr>
            <a:r>
              <a:t>For Internal Use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228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B72B2B"/>
                </a:solidFill>
              </a:defRPr>
            </a:pPr>
            <a:r>
              <a:t>Business Impact</a:t>
            </a:r>
          </a:p>
          <a:p>
            <a:pPr algn="ctr">
              <a:defRPr>
                <a:solidFill>
                  <a:srgbClr val="B72B2B"/>
                </a:solidFill>
              </a:defRPr>
            </a:pPr>
            <a:r>
              <a:t>Unknown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572000"/>
            <a:ext cx="7315200" cy="228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2B7FB7"/>
                </a:solidFill>
              </a:defRPr>
            </a:pPr>
            <a:r>
              <a:t>Courses of Action</a:t>
            </a:r>
          </a:p>
          <a:p>
            <a:pPr algn="ctr">
              <a:defRPr>
                <a:solidFill>
                  <a:srgbClr val="2B7FB7"/>
                </a:solidFill>
              </a:defRPr>
            </a:pPr>
            <a:r>
              <a:t>Discover,Deny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Actions on Objectives</a:t>
            </a:r>
          </a:p>
        </p:txBody>
      </p:sp>
      <p:pic>
        <p:nvPicPr>
          <p:cNvPr id="3" name="Picture 2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43000" cy="228600"/>
          </a:xfrm>
          <a:prstGeom prst="rect">
            <a:avLst/>
          </a:prstGeom>
        </p:spPr>
      </p:pic>
      <p:pic>
        <p:nvPicPr>
          <p:cNvPr id="4" name="Picture 3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6400800"/>
            <a:ext cx="1143000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6172200"/>
            <a:ext cx="2743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1000"/>
            </a:pPr>
            <a:r>
              <a:t>For Internal Use Only</a:t>
            </a:r>
          </a:p>
        </p:txBody>
      </p:sp>
      <p:sp>
        <p:nvSpPr>
          <p:cNvPr id="6" name="Diamond 5"/>
          <p:cNvSpPr/>
          <p:nvPr/>
        </p:nvSpPr>
        <p:spPr>
          <a:xfrm>
            <a:off x="5715000" y="2743200"/>
            <a:ext cx="1143000" cy="1371600"/>
          </a:xfrm>
          <a:prstGeom prst="diamond">
            <a:avLst/>
          </a:prstGeom>
          <a:solidFill>
            <a:srgbClr val="FF7B59"/>
          </a:solidFill>
          <a:ln w="76200">
            <a:solidFill>
              <a:srgbClr val="934A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" y="1143000"/>
            <a:ext cx="27432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B72B2B"/>
                </a:solidFill>
              </a:defRPr>
            </a:pPr>
            <a:r>
              <a:t>Business Impact</a:t>
            </a:r>
          </a:p>
          <a:p>
            <a:pPr algn="ctr">
              <a:defRPr>
                <a:solidFill>
                  <a:srgbClr val="B72B2B"/>
                </a:solidFill>
              </a:defRPr>
            </a:pPr>
            <a:r>
              <a:t>Unknown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" y="4800600"/>
            <a:ext cx="27432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2B7FB7"/>
                </a:solidFill>
              </a:defRPr>
            </a:pPr>
            <a:r>
              <a:t>Courses of Action</a:t>
            </a:r>
          </a:p>
          <a:p>
            <a:pPr algn="ctr">
              <a:defRPr>
                <a:solidFill>
                  <a:srgbClr val="2B7FB7"/>
                </a:solidFill>
              </a:defRPr>
            </a:pPr>
            <a:r>
              <a:t>Discover,Deny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16002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  <a:r>
              <a:t>Unknown</a:t>
            </a:r>
          </a:p>
          <a:p>
            <a:pPr algn="ctr">
              <a:defRPr b="1"/>
            </a:pPr>
            <a:r>
              <a:t>Adversary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43434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  <a:r>
              <a:t>Unknown</a:t>
            </a:r>
          </a:p>
          <a:p>
            <a:pPr algn="ctr">
              <a:defRPr b="1"/>
            </a:pPr>
            <a:r>
              <a:t>Victim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8040" y="2743200"/>
            <a:ext cx="1828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  <a:r>
              <a:t>Unknown</a:t>
            </a:r>
          </a:p>
          <a:p>
            <a:pPr algn="ctr">
              <a:defRPr b="1"/>
            </a:pPr>
            <a:r>
              <a:t>Capability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27432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  <a:r>
              <a:t>Unknown</a:t>
            </a:r>
          </a:p>
          <a:p>
            <a:pPr algn="ctr">
              <a:defRPr b="1"/>
            </a:pPr>
            <a:r>
              <a:t>Infrastructure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</a:t>
            </a:r>
          </a:p>
        </p:txBody>
      </p:sp>
      <p:pic>
        <p:nvPicPr>
          <p:cNvPr id="3" name="Picture 2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43000" cy="228600"/>
          </a:xfrm>
          <a:prstGeom prst="rect">
            <a:avLst/>
          </a:prstGeom>
        </p:spPr>
      </p:pic>
      <p:pic>
        <p:nvPicPr>
          <p:cNvPr id="4" name="Picture 3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6400800"/>
            <a:ext cx="1143000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6172200"/>
            <a:ext cx="2743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1000"/>
            </a:pPr>
            <a:r>
              <a:t>For Internal Use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228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B72B2B"/>
                </a:solidFill>
              </a:defRPr>
            </a:pPr>
            <a:r>
              <a:t>Business Impact</a:t>
            </a:r>
          </a:p>
          <a:p>
            <a:pPr algn="ctr">
              <a:defRPr>
                <a:solidFill>
                  <a:srgbClr val="B72B2B"/>
                </a:solidFill>
              </a:defRPr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914400" y="4572000"/>
            <a:ext cx="7315200" cy="228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2B7FB7"/>
                </a:solidFill>
              </a:defRPr>
            </a:pPr>
            <a:r>
              <a:t>Courses of Action</a:t>
            </a:r>
          </a:p>
          <a:p>
            <a:pPr algn="ctr">
              <a:defRPr>
                <a:solidFill>
                  <a:srgbClr val="2B7FB7"/>
                </a:solidFill>
              </a:defRPr>
            </a:pPr>
            <a:r>
              <a:t>Discover,Detect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</a:t>
            </a:r>
          </a:p>
        </p:txBody>
      </p:sp>
      <p:pic>
        <p:nvPicPr>
          <p:cNvPr id="3" name="Picture 2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1143000" cy="228600"/>
          </a:xfrm>
          <a:prstGeom prst="rect">
            <a:avLst/>
          </a:prstGeom>
        </p:spPr>
      </p:pic>
      <p:pic>
        <p:nvPicPr>
          <p:cNvPr id="4" name="Picture 3" descr="tlp-a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6400800"/>
            <a:ext cx="1143000" cy="22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6172200"/>
            <a:ext cx="2743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1000"/>
            </a:pPr>
            <a:r>
              <a:t>For Internal Use Only</a:t>
            </a:r>
          </a:p>
        </p:txBody>
      </p:sp>
      <p:sp>
        <p:nvSpPr>
          <p:cNvPr id="6" name="Diamond 5"/>
          <p:cNvSpPr/>
          <p:nvPr/>
        </p:nvSpPr>
        <p:spPr>
          <a:xfrm>
            <a:off x="5715000" y="2743200"/>
            <a:ext cx="1143000" cy="1371600"/>
          </a:xfrm>
          <a:prstGeom prst="diamond">
            <a:avLst/>
          </a:prstGeom>
          <a:solidFill>
            <a:srgbClr val="FF7B59"/>
          </a:solidFill>
          <a:ln w="76200">
            <a:solidFill>
              <a:srgbClr val="934A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" y="1143000"/>
            <a:ext cx="27432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B72B2B"/>
                </a:solidFill>
              </a:defRPr>
            </a:pPr>
            <a:r>
              <a:t>Business Impact</a:t>
            </a:r>
          </a:p>
          <a:p>
            <a:pPr algn="ctr">
              <a:defRPr>
                <a:solidFill>
                  <a:srgbClr val="B72B2B"/>
                </a:solidFill>
              </a:defRPr>
            </a:pPr>
          </a:p>
        </p:txBody>
      </p:sp>
      <p:sp>
        <p:nvSpPr>
          <p:cNvPr id="8" name="TextBox 7"/>
          <p:cNvSpPr txBox="1"/>
          <p:nvPr/>
        </p:nvSpPr>
        <p:spPr>
          <a:xfrm>
            <a:off x="182880" y="4800600"/>
            <a:ext cx="27432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/>
          <a:p>
            <a:pPr algn="ctr">
              <a:defRPr b="1" sz="1800">
                <a:solidFill>
                  <a:srgbClr val="2B7FB7"/>
                </a:solidFill>
              </a:defRPr>
            </a:pPr>
            <a:r>
              <a:t>Courses of Action</a:t>
            </a:r>
          </a:p>
          <a:p>
            <a:pPr algn="ctr">
              <a:defRPr>
                <a:solidFill>
                  <a:srgbClr val="2B7FB7"/>
                </a:solidFill>
              </a:defRPr>
            </a:pPr>
            <a:r>
              <a:t>Discover,Detect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16002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  <a:r>
              <a:t>Unknown</a:t>
            </a:r>
          </a:p>
          <a:p>
            <a:pPr algn="ctr">
              <a:defRPr b="1"/>
            </a:pPr>
            <a:r>
              <a:t>Adversary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43434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</a:p>
          <a:p>
            <a:pPr algn="ctr">
              <a:defRPr b="1"/>
            </a:pPr>
            <a:r>
              <a:t>Victim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8040" y="2743200"/>
            <a:ext cx="1828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  <a:r>
              <a:t>food born illness embedded in tasty wraps</a:t>
            </a:r>
          </a:p>
          <a:p>
            <a:pPr algn="ctr">
              <a:defRPr b="1"/>
            </a:pPr>
            <a:r>
              <a:t>Capability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27432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0"/>
            </a:pPr>
            <a:r>
              <a:t>Food truck</a:t>
            </a:r>
          </a:p>
          <a:p>
            <a:pPr algn="ctr">
              <a:defRPr b="1"/>
            </a:pPr>
            <a:r>
              <a:t>Infrastructure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