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Prachason Neue Mon Expanded Medium" panose="020B0604020202020204" charset="-34"/>
      <p:regular r:id="rId14"/>
    </p:embeddedFont>
    <p:embeddedFont>
      <p:font typeface="Prachason Neue Mon SemiExpanded Medium" panose="020B0604020202020204" charset="-3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4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851337" y="3054715"/>
            <a:ext cx="2904861" cy="290486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31177" y="619740"/>
            <a:ext cx="16230600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Poppins"/>
              </a:rPr>
              <a:t>ODORS IDENTITY CONTROLS ROBOT MOVEMENTS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85696" y="3054715"/>
            <a:ext cx="6516608" cy="58097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561886" y="2966804"/>
            <a:ext cx="1080030" cy="108003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899526" y="3148944"/>
            <a:ext cx="6007902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49"/>
              </a:lnSpc>
            </a:pPr>
            <a:r>
              <a:rPr lang="en-US" sz="7499">
                <a:solidFill>
                  <a:srgbClr val="FFFFFF"/>
                </a:solidFill>
                <a:latin typeface="Poppins"/>
              </a:rPr>
              <a:t>GOAL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99526" y="5398686"/>
            <a:ext cx="13040850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The robot will differentiate 3 odors and will move accordingly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Turn right - when it identify Benzaldehyde (Marzipan)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Turn left - When it identify Rosemary</a:t>
            </a:r>
          </a:p>
          <a:p>
            <a:pPr marL="647700" lvl="1" indent="-323850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rachason Neue Mon SemiExpanded Medium"/>
              </a:rPr>
              <a:t>Move straight - when it identify Geraniol (Citrus)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481817" y="6747869"/>
            <a:ext cx="1080030" cy="108003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58293" y="1167513"/>
            <a:ext cx="4514625" cy="306829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18286" y="1167513"/>
            <a:ext cx="4477202" cy="306829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2595871" y="1167513"/>
            <a:ext cx="4544446" cy="306829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819457" y="6949059"/>
            <a:ext cx="7576320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DATA PREPROCESS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43011" y="7784414"/>
            <a:ext cx="8097307" cy="56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rachason Neue Mon Expanded Medium"/>
              </a:rPr>
              <a:t>Scaling MinMax to the range of [0, 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10081" y="315677"/>
            <a:ext cx="2898297" cy="27740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846004" y="2556545"/>
            <a:ext cx="1058344" cy="1058344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16779" y="2741865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038446" y="2556545"/>
            <a:ext cx="1058344" cy="1058344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109221" y="2741865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846004" y="4952744"/>
            <a:ext cx="1058344" cy="1058344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916779" y="5138064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38446" y="4952744"/>
            <a:ext cx="1058344" cy="1058344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109221" y="5138064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846004" y="7348943"/>
            <a:ext cx="1058344" cy="1058344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916779" y="7534263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038446" y="7348943"/>
            <a:ext cx="1058344" cy="1058344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0109221" y="7534263"/>
            <a:ext cx="916794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55840" y="545160"/>
            <a:ext cx="7576320" cy="900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MODELS COMPARISON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71430" y="2745883"/>
            <a:ext cx="4640709" cy="59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KNeighborsClassifier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71430" y="5138064"/>
            <a:ext cx="4321783" cy="59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GussianNaiveBayes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671430" y="7510603"/>
            <a:ext cx="4050605" cy="59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LogisticRegression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750918" y="2745883"/>
            <a:ext cx="6518326" cy="59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SupportVectorClassification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934990" y="5048250"/>
            <a:ext cx="4123159" cy="59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AdaBoostClassifier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934990" y="7602818"/>
            <a:ext cx="5204395" cy="592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RandomForestClassifier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71244" y="6747869"/>
            <a:ext cx="5505900" cy="322345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3298" y="3275840"/>
            <a:ext cx="18291298" cy="2878738"/>
            <a:chOff x="0" y="0"/>
            <a:chExt cx="6672715" cy="1050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2715" cy="1050171"/>
            </a:xfrm>
            <a:custGeom>
              <a:avLst/>
              <a:gdLst/>
              <a:ahLst/>
              <a:cxnLst/>
              <a:rect l="l" t="t" r="r" b="b"/>
              <a:pathLst>
                <a:path w="6672715" h="1050171">
                  <a:moveTo>
                    <a:pt x="0" y="0"/>
                  </a:moveTo>
                  <a:lnTo>
                    <a:pt x="6672715" y="0"/>
                  </a:lnTo>
                  <a:lnTo>
                    <a:pt x="6672715" y="1050171"/>
                  </a:lnTo>
                  <a:lnTo>
                    <a:pt x="0" y="1050171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263672" y="1724234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1749" r="613"/>
          <a:stretch>
            <a:fillRect/>
          </a:stretch>
        </p:blipFill>
        <p:spPr>
          <a:xfrm>
            <a:off x="7121225" y="3448153"/>
            <a:ext cx="4045550" cy="253411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 t="2618" r="1422"/>
          <a:stretch>
            <a:fillRect/>
          </a:stretch>
        </p:blipFill>
        <p:spPr>
          <a:xfrm>
            <a:off x="12338363" y="3448153"/>
            <a:ext cx="3647127" cy="253411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 r="51438"/>
          <a:stretch>
            <a:fillRect/>
          </a:stretch>
        </p:blipFill>
        <p:spPr>
          <a:xfrm>
            <a:off x="2991215" y="3448153"/>
            <a:ext cx="2311260" cy="241292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76726" y="6574525"/>
            <a:ext cx="4740237" cy="42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CB9037"/>
                </a:solidFill>
                <a:latin typeface="Poppins Bold"/>
              </a:rPr>
              <a:t>Hyperparameters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73882" y="6574525"/>
            <a:ext cx="4740237" cy="42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CB9037"/>
                </a:solidFill>
                <a:latin typeface="Poppins Bold"/>
              </a:rPr>
              <a:t>ROC-AUC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71037" y="6574525"/>
            <a:ext cx="4740237" cy="42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CB9037"/>
                </a:solidFill>
                <a:latin typeface="Poppins Bold"/>
              </a:rPr>
              <a:t>Confusion Matrix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65559" y="1780709"/>
            <a:ext cx="2356883" cy="900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HOW?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959145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298" y="3140252"/>
            <a:ext cx="18291298" cy="4683305"/>
            <a:chOff x="0" y="0"/>
            <a:chExt cx="6672715" cy="17084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72715" cy="1708482"/>
            </a:xfrm>
            <a:custGeom>
              <a:avLst/>
              <a:gdLst/>
              <a:ahLst/>
              <a:cxnLst/>
              <a:rect l="l" t="t" r="r" b="b"/>
              <a:pathLst>
                <a:path w="6672715" h="1708482">
                  <a:moveTo>
                    <a:pt x="0" y="0"/>
                  </a:moveTo>
                  <a:lnTo>
                    <a:pt x="6672715" y="0"/>
                  </a:lnTo>
                  <a:lnTo>
                    <a:pt x="6672715" y="1708482"/>
                  </a:lnTo>
                  <a:lnTo>
                    <a:pt x="0" y="1708482"/>
                  </a:lnTo>
                  <a:close/>
                </a:path>
              </a:pathLst>
            </a:custGeom>
            <a:solidFill>
              <a:srgbClr val="CB903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44948" y="1028700"/>
            <a:ext cx="1080030" cy="108003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037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40981" y="3357955"/>
            <a:ext cx="5307924" cy="424789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46834" y="1085175"/>
            <a:ext cx="9496218" cy="900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SUPPORT VECTOR MACHINE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24746" y="4847577"/>
            <a:ext cx="3530079" cy="11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Train AUC score: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99%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48582" y="4847577"/>
            <a:ext cx="4455046" cy="11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Test accuracy score: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93%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מותאם אישית</PresentationFormat>
  <Paragraphs>30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Poppins</vt:lpstr>
      <vt:lpstr>Prachason Neue Mon SemiExpanded Medium</vt:lpstr>
      <vt:lpstr>Calibri</vt:lpstr>
      <vt:lpstr>Poppins Bold</vt:lpstr>
      <vt:lpstr>Prachason Neue Mon Expanded Medium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Red Tech Programming Presentation</dc:title>
  <cp:lastModifiedBy>Itamar Mishani</cp:lastModifiedBy>
  <cp:revision>1</cp:revision>
  <dcterms:created xsi:type="dcterms:W3CDTF">2006-08-16T00:00:00Z</dcterms:created>
  <dcterms:modified xsi:type="dcterms:W3CDTF">2022-05-11T09:41:30Z</dcterms:modified>
  <dc:identifier>DAFAYawcTso</dc:identifier>
</cp:coreProperties>
</file>