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4694" autoAdjust="0"/>
  </p:normalViewPr>
  <p:slideViewPr>
    <p:cSldViewPr snapToGrid="0" snapToObjects="1" showGuides="1">
      <p:cViewPr varScale="1">
        <p:scale>
          <a:sx n="24" d="100"/>
          <a:sy n="24" d="100"/>
        </p:scale>
        <p:origin x="2400" y="240"/>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8/9/19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5627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Table 59">
            <a:extLst>
              <a:ext uri="{FF2B5EF4-FFF2-40B4-BE49-F238E27FC236}">
                <a16:creationId xmlns:a16="http://schemas.microsoft.com/office/drawing/2014/main" id="{B7B168FD-0A5A-5F40-9FCF-B40091915A23}"/>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CFEFF31D-6718-604F-8725-06546ED41CAF}"/>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49">
            <a:extLst>
              <a:ext uri="{FF2B5EF4-FFF2-40B4-BE49-F238E27FC236}">
                <a16:creationId xmlns:a16="http://schemas.microsoft.com/office/drawing/2014/main" id="{9ED69A3F-45FE-694E-BAB2-253229E2C5E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2759907C-C695-3245-9CDB-A23BD0939A57}"/>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
          <p:cNvSpPr txBox="1">
            <a:spLocks noChangeArrowheads="1"/>
          </p:cNvSpPr>
          <p:nvPr userDrawn="1"/>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41" name="Table 40">
            <a:extLst>
              <a:ext uri="{FF2B5EF4-FFF2-40B4-BE49-F238E27FC236}">
                <a16:creationId xmlns:a16="http://schemas.microsoft.com/office/drawing/2014/main" id="{8757AEA5-2F05-D545-BE0F-31E8287BC71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F8F0F4C9-9693-AD40-8CD2-77CBC1089DB8}"/>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normAutofit lnSpcReduction="10000"/>
          </a:bodyPr>
          <a:lstStyle/>
          <a:p>
            <a:endParaRPr lang="en-US"/>
          </a:p>
        </p:txBody>
      </p:sp>
      <p:sp>
        <p:nvSpPr>
          <p:cNvPr id="18" name="Text Placeholder 17"/>
          <p:cNvSpPr>
            <a:spLocks noGrp="1"/>
          </p:cNvSpPr>
          <p:nvPr>
            <p:ph type="body" sz="quarter" idx="153"/>
          </p:nvPr>
        </p:nvSpPr>
        <p:spPr/>
        <p:txBody>
          <a:bodyPr>
            <a:normAutofit/>
          </a:bodyPr>
          <a:lstStyle/>
          <a:p>
            <a:endParaRPr lang="en-US"/>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787</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Station 5</cp:lastModifiedBy>
  <cp:revision>60</cp:revision>
  <dcterms:created xsi:type="dcterms:W3CDTF">2012-02-03T19:11:35Z</dcterms:created>
  <dcterms:modified xsi:type="dcterms:W3CDTF">2019-08-09T22:05:55Z</dcterms:modified>
</cp:coreProperties>
</file>