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595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8FC00-8627-43A1-9B0E-AC2E4304288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03182-6954-48EE-A395-DB866027737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C94B5-02CA-4316-8900-5602185B5C4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02EB4-0C35-462E-A881-5000E256059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3FEB4-B4C9-455E-8148-AC6483ADB19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3179B-EBF2-458B-997C-210D20D2F50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62C62-D3BF-43BC-8922-7C8A3EA465D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F47B0-9A02-49C7-9E1D-CE5E730A492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4E06B-988F-461D-876A-E7E560F2E56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69A6B-66ED-4E11-AA87-79547E5A0C6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08A2-4320-4935-94B9-E4D8B2EFD50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D094DC-2A02-4B97-B569-59118AE19E50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9512" y="3068960"/>
            <a:ext cx="86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dans T0 ?</a:t>
            </a:r>
            <a:endParaRPr lang="fr-FR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1042988" y="1844675"/>
            <a:ext cx="865187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042988" y="3357562"/>
            <a:ext cx="1008732" cy="1223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V="1">
            <a:off x="4211439" y="1269206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611560" y="2132856"/>
            <a:ext cx="7365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dans T0</a:t>
            </a:r>
            <a:endParaRPr lang="fr-FR"/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5148064" y="1124744"/>
            <a:ext cx="1326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pas de demande</a:t>
            </a:r>
            <a:endParaRPr lang="fr-FR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51520" y="188640"/>
            <a:ext cx="6476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b="1" smtClean="0"/>
              <a:t>Pour un séjour de plus de 5 jours ET n’est pas stagiaire &lt; M2 ET lieu ZRR ET pas parti</a:t>
            </a:r>
            <a:endParaRPr lang="fr-FR" b="1"/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>
            <a:off x="4932164" y="1269206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2" name="Text Box 35"/>
          <p:cNvSpPr txBox="1">
            <a:spLocks noChangeArrowheads="1"/>
          </p:cNvSpPr>
          <p:nvPr/>
        </p:nvSpPr>
        <p:spPr bwMode="auto">
          <a:xfrm>
            <a:off x="323528" y="3933056"/>
            <a:ext cx="1026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pas dans T0</a:t>
            </a:r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1979712" y="1556792"/>
            <a:ext cx="223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pas de demande d’autorisation ET </a:t>
            </a:r>
            <a:r>
              <a:rPr lang="fr-FR" smtClean="0"/>
              <a:t>derniere autorisation &lt;= 5 ans </a:t>
            </a:r>
          </a:p>
          <a:p>
            <a:r>
              <a:rPr lang="fr-FR" smtClean="0"/>
              <a:t>ET sejours contigus ?</a:t>
            </a:r>
            <a:endParaRPr lang="fr-FR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4212531" y="1844948"/>
            <a:ext cx="7921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6" name="Line 72"/>
          <p:cNvSpPr>
            <a:spLocks noChangeShapeType="1"/>
          </p:cNvSpPr>
          <p:nvPr/>
        </p:nvSpPr>
        <p:spPr bwMode="auto">
          <a:xfrm>
            <a:off x="5004693" y="2205311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4283968" y="1196752"/>
            <a:ext cx="3882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oui</a:t>
            </a:r>
            <a:endParaRPr lang="fr-FR"/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4283968" y="2060848"/>
            <a:ext cx="4395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non</a:t>
            </a:r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5220072" y="206084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demande</a:t>
            </a:r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2123728" y="4365104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pas de demande d’autorisation OU  date fin sejour prévue dépassée</a:t>
            </a:r>
            <a:endParaRPr lang="fr-FR"/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V="1">
            <a:off x="4427463" y="4221534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5436096" y="5013176"/>
            <a:ext cx="13260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pas de demande</a:t>
            </a:r>
            <a:endParaRPr lang="fr-FR"/>
          </a:p>
        </p:txBody>
      </p:sp>
      <p:sp>
        <p:nvSpPr>
          <p:cNvPr id="74" name="Line 69"/>
          <p:cNvSpPr>
            <a:spLocks noChangeShapeType="1"/>
          </p:cNvSpPr>
          <p:nvPr/>
        </p:nvSpPr>
        <p:spPr bwMode="auto">
          <a:xfrm>
            <a:off x="5148188" y="4221534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>
            <a:off x="4428555" y="4797276"/>
            <a:ext cx="7921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6" name="Line 72"/>
          <p:cNvSpPr>
            <a:spLocks noChangeShapeType="1"/>
          </p:cNvSpPr>
          <p:nvPr/>
        </p:nvSpPr>
        <p:spPr bwMode="auto">
          <a:xfrm>
            <a:off x="5220717" y="5157639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4499992" y="4149080"/>
            <a:ext cx="3882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oui</a:t>
            </a:r>
            <a:endParaRPr lang="fr-FR"/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4499992" y="5013176"/>
            <a:ext cx="4395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mtClean="0"/>
              <a:t>non</a:t>
            </a:r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436096" y="4088105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demande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64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Modèle par défaut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pgend</dc:creator>
  <cp:lastModifiedBy>pgend</cp:lastModifiedBy>
  <cp:revision>83</cp:revision>
  <dcterms:created xsi:type="dcterms:W3CDTF">2014-04-01T09:32:22Z</dcterms:created>
  <dcterms:modified xsi:type="dcterms:W3CDTF">2015-08-20T15:15:29Z</dcterms:modified>
</cp:coreProperties>
</file>