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772400" cx="10058400"/>
  <p:notesSz cx="6858000" cy="9144000"/>
  <p:embeddedFontLst>
    <p:embeddedFont>
      <p:font typeface="DM Sans Medium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DMSansMedium-bold.fntdata"/><Relationship Id="rId10" Type="http://schemas.openxmlformats.org/officeDocument/2006/relationships/font" Target="fonts/DMSansMedium-regular.fntdata"/><Relationship Id="rId21" Type="http://schemas.openxmlformats.org/officeDocument/2006/relationships/font" Target="fonts/Karla-boldItalic.fntdata"/><Relationship Id="rId13" Type="http://schemas.openxmlformats.org/officeDocument/2006/relationships/font" Target="fonts/DMSansMedium-boldItalic.fntdata"/><Relationship Id="rId12" Type="http://schemas.openxmlformats.org/officeDocument/2006/relationships/font" Target="fonts/DMSans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bd9036a1_1_3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bd9036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bd9036a1_1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bd903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e0104bd0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e0104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c41b599b_1_26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c41b599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hyperlink" Target="http://aplty.co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aplty.c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plty.c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87600" y="5443425"/>
            <a:ext cx="1760800" cy="17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6508950" y="57118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50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0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63700" y="2262650"/>
            <a:ext cx="979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</a:t>
            </a:r>
            <a:b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Instagram Business Account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845" y="7095200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350" y="1093550"/>
            <a:ext cx="861875" cy="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2">
            <a:off x="7081050" y="4765987"/>
            <a:ext cx="960495" cy="8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064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3836200" y="2373375"/>
            <a:ext cx="852900" cy="11665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09850" y="4614725"/>
            <a:ext cx="299100" cy="2991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961" r="961" t="0"/>
          <a:stretch/>
        </p:blipFill>
        <p:spPr>
          <a:xfrm>
            <a:off x="1859375" y="152400"/>
            <a:ext cx="6339649" cy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2663" y="152400"/>
            <a:ext cx="4633074" cy="76252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197275" y="5833124"/>
            <a:ext cx="36639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363" y="405625"/>
            <a:ext cx="3913682" cy="69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2363" y="4342365"/>
            <a:ext cx="3913674" cy="12210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7303100" y="71321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www.coursera.org/learn/socialmediamanagement/peer/QLKjb/create-a-facebook-business-page-or-an-instagram-business-account/submit" TargetMode="External"/><Relationship Id="rId6" Type="http://schemas.openxmlformats.org/officeDocument/2006/relationships/hyperlink" Target="http://drive.google.com/file/d/1qlHa0_3iYOIyX8EAmTEZAti-WdFLL1Ge/view" TargetMode="External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1883388"/>
            <a:ext cx="5828675" cy="45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7925" y="1197900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72325" y="885450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4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953175" y="2158388"/>
            <a:ext cx="3971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To the left,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either the Facebook business page (slide 3) or Instagram account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00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  <a:hlinkClick r:id="rId5"/>
              </a:rPr>
              <a:t>here</a:t>
            </a:r>
            <a:endParaRPr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5" name="Google Shape;85;p15" title="Coursera_FacebookBusinessProfile_Project_06122020_V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50" y="2080113"/>
            <a:ext cx="5230126" cy="3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360250" y="2741575"/>
            <a:ext cx="22635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Page Name</a:t>
            </a:r>
            <a:endParaRPr b="1"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360250" y="3057775"/>
            <a:ext cx="1954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76B"/>
                </a:solidFill>
              </a:rPr>
              <a:t>Category</a:t>
            </a:r>
            <a:endParaRPr sz="1000">
              <a:solidFill>
                <a:srgbClr val="66676B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35500" y="435855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location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35500" y="4612783"/>
            <a:ext cx="1781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r>
              <a:rPr lang="en" sz="800">
                <a:solidFill>
                  <a:srgbClr val="05050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800">
              <a:solidFill>
                <a:srgbClr val="05050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635500" y="5375317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website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635500" y="5629508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phone number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635500" y="5883700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Message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35500" y="6137892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email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635500" y="6392083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Enter business hours</a:t>
            </a:r>
            <a:endParaRPr b="1"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635500" y="6646275"/>
            <a:ext cx="17811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778EA"/>
                </a:solidFill>
                <a:latin typeface="DM Sans"/>
                <a:ea typeface="DM Sans"/>
                <a:cs typeface="DM Sans"/>
                <a:sym typeface="DM Sans"/>
              </a:rPr>
              <a:t>Food Delivery Service </a:t>
            </a:r>
            <a:endParaRPr sz="800">
              <a:solidFill>
                <a:srgbClr val="3778E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4153520" y="493721"/>
            <a:ext cx="163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your_company_name</a:t>
            </a:r>
            <a:endParaRPr b="1" sz="1100">
              <a:solidFill>
                <a:srgbClr val="262626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37650" y="21090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your_company_name</a:t>
            </a:r>
            <a:endParaRPr b="1"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245425" y="2350250"/>
            <a:ext cx="337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E8E8E"/>
                </a:solidFill>
                <a:latin typeface="DM Sans"/>
                <a:ea typeface="DM Sans"/>
                <a:cs typeface="DM Sans"/>
                <a:sym typeface="DM Sans"/>
              </a:rPr>
              <a:t>Business Category</a:t>
            </a:r>
            <a:endParaRPr b="1" sz="1100">
              <a:solidFill>
                <a:srgbClr val="8E8E8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241891" y="2573401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 Business Description (150 characters)</a:t>
            </a:r>
            <a:endParaRPr sz="110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239658" y="3594175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www.yourwebsite.com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237650" y="3879673"/>
            <a:ext cx="337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76B"/>
                </a:solidFill>
                <a:latin typeface="DM Sans"/>
                <a:ea typeface="DM Sans"/>
                <a:cs typeface="DM Sans"/>
                <a:sym typeface="DM Sans"/>
              </a:rPr>
              <a:t>Your location</a:t>
            </a:r>
            <a:endParaRPr sz="1100">
              <a:solidFill>
                <a:srgbClr val="00376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69500" y="5573575"/>
            <a:ext cx="1294800" cy="11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first post (your business image)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63" y="3419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