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.qt.io/qt-5/qtqml-index.html" TargetMode="External"/><Relationship Id="rId4" Type="http://schemas.openxmlformats.org/officeDocument/2006/relationships/hyperlink" Target="http://doc.qt.io/qt-5/qtquickcontrols-overview.html" TargetMode="External"/><Relationship Id="rId5" Type="http://schemas.openxmlformats.org/officeDocument/2006/relationships/hyperlink" Target="http://doc.qt.io/qt-5/qtqml-cppintegration-topic.html" TargetMode="External"/><Relationship Id="rId6" Type="http://schemas.openxmlformats.org/officeDocument/2006/relationships/hyperlink" Target="http://doc.qt.io/qt-5/qtqml-cppintegration-contextproperti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ref.org/" TargetMode="External"/><Relationship Id="rId4" Type="http://schemas.openxmlformats.org/officeDocument/2006/relationships/hyperlink" Target="https://www.youtube.com/watch?v=Fwdg8-thBAc&amp;feature=youtu.be" TargetMode="External"/><Relationship Id="rId5" Type="http://schemas.openxmlformats.org/officeDocument/2006/relationships/hyperlink" Target="http://github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qt.io/download/" TargetMode="External"/><Relationship Id="rId4" Type="http://schemas.openxmlformats.org/officeDocument/2006/relationships/hyperlink" Target="http://www.slideshare.net/isbvietnam/meet-qt-intro-50454957?qid=f37c1530-2d39-42ff-9b58-740357aae61e&amp;v=&amp;b=&amp;from_search=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.qt.io/qt-5/qobject.html#detail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.qt.io/qt-5/qtquick-modelviewsdata-modelview.html" TargetMode="External"/><Relationship Id="rId4" Type="http://schemas.openxmlformats.org/officeDocument/2006/relationships/hyperlink" Target="http://doc.qt.io/qt-5/qtquick-modelviewsdata-cppmodels.html" TargetMode="External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BTE5052 Softwaredesign und Projekte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/>
              <a:t>01.03.2016 / Vorbereitung Projektarbeit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/>
              <a:t>Versionskontrolle mit Git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/>
              <a:t>Qt Framework / Qt Creator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/>
              <a:t>Template Spieleentwicklung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de" sz="2400"/>
              <a:t>https://github.com/BenAxiamo/GitAndQtIntroduction/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Examples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From QML to C++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	Calling a C++ slot from Qml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	Connect to a C++ signal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Examples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From C++ to QML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	Expose a single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	Populate a QML list from C++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Qt Quick Controls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/>
              <a:t>QML General: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 u="sng">
                <a:solidFill>
                  <a:schemeClr val="hlink"/>
                </a:solidFill>
                <a:hlinkClick r:id="rId3"/>
              </a:rPr>
              <a:t>http://doc.qt.io/qt-5/qtqml-index.html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400"/>
              <a:t>QtQuick Controls: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 u="sng">
                <a:solidFill>
                  <a:schemeClr val="hlink"/>
                </a:solidFill>
                <a:hlinkClick r:id="rId4"/>
              </a:rPr>
              <a:t>http://doc.qt.io/qt-5/qtquickcontrols-overview.html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400"/>
              <a:t>Qml / C++ integration: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 u="sng">
                <a:solidFill>
                  <a:schemeClr val="hlink"/>
                </a:solidFill>
                <a:hlinkClick r:id="rId5"/>
              </a:rPr>
              <a:t>http://doc.qt.io/qt-5/qtqml-cppintegration-topic.html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400"/>
              <a:t>Exposing a C++  Object to QML with ContextProperty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de" sz="2400" u="sng">
                <a:solidFill>
                  <a:schemeClr val="hlink"/>
                </a:solidFill>
                <a:hlinkClick r:id="rId6"/>
              </a:rPr>
              <a:t>http://doc.qt.io/qt-5/qtqml-cppintegration-contextproperties.html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GIT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http://gitref.org/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https://www.youtube.com/watch?v=Fwdg8-thBAc&amp;feature=youtu.be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 u="sng">
                <a:solidFill>
                  <a:schemeClr val="hlink"/>
                </a:solidFill>
                <a:hlinkClick r:id="rId5"/>
              </a:rPr>
              <a:t>http://github.com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Qt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http://www.qt.io/download/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 u="sng">
                <a:solidFill>
                  <a:schemeClr val="hlink"/>
                </a:solidFill>
                <a:hlinkClick r:id="rId4"/>
              </a:rPr>
              <a:t>http://www.slideshare.net/isbvietnam/meet-qt-intro-50454957?qid=f37c1530-2d39-42ff-9b58-740357aae61e&amp;v=&amp;b=&amp;from_search=2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Important classes and concepts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QObject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Container:  QList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QTimer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QDebug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QProperty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Signals and slots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Model View (MV)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QObject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http://doc.qt.io/qt-5/qobject.html#details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Base class for all Qt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Provides Signal / Slot mechanism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Maintain Object hierarchy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QObject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000080"/>
                </a:solidFill>
              </a:rPr>
              <a:t>#ifndef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/>
              <a:t>MAINGAME_H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000080"/>
                </a:solidFill>
              </a:rPr>
              <a:t>#define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0080"/>
                </a:solidFill>
              </a:rPr>
              <a:t>MAINGAME_H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00008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000080"/>
                </a:solidFill>
              </a:rPr>
              <a:t>#include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&lt;QObject&gt;</a:t>
            </a:r>
            <a:r>
              <a:rPr lang="de" sz="1100">
                <a:solidFill>
                  <a:srgbClr val="C0C0C0"/>
                </a:solidFill>
              </a:rPr>
              <a:t>                                		  </a:t>
            </a:r>
            <a:r>
              <a:rPr lang="de" sz="1100">
                <a:solidFill>
                  <a:srgbClr val="008000"/>
                </a:solidFill>
              </a:rPr>
              <a:t>//Include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QObject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so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the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type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is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known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808000"/>
                </a:solidFill>
              </a:rPr>
              <a:t>class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800080"/>
                </a:solidFill>
              </a:rPr>
              <a:t>MainGame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/>
              <a:t>: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808000"/>
                </a:solidFill>
              </a:rPr>
              <a:t>public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800080"/>
                </a:solidFill>
              </a:rPr>
              <a:t>QObject</a:t>
            </a:r>
            <a:r>
              <a:rPr lang="de" sz="1100">
                <a:solidFill>
                  <a:srgbClr val="C0C0C0"/>
                </a:solidFill>
              </a:rPr>
              <a:t>    		          	 </a:t>
            </a:r>
            <a:r>
              <a:rPr lang="de" sz="1100">
                <a:solidFill>
                  <a:srgbClr val="008000"/>
                </a:solidFill>
              </a:rPr>
              <a:t>//Inherit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from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QObject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/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C0C0C0"/>
                </a:solidFill>
              </a:rPr>
              <a:t>   </a:t>
            </a:r>
            <a:r>
              <a:rPr lang="de" sz="1100">
                <a:solidFill>
                  <a:srgbClr val="800080"/>
                </a:solidFill>
              </a:rPr>
              <a:t>Q_OBJECT</a:t>
            </a:r>
            <a:r>
              <a:rPr lang="de" sz="1100">
                <a:solidFill>
                  <a:srgbClr val="C0C0C0"/>
                </a:solidFill>
              </a:rPr>
              <a:t>        			                        </a:t>
            </a:r>
            <a:r>
              <a:rPr lang="de" sz="1100">
                <a:solidFill>
                  <a:srgbClr val="008000"/>
                </a:solidFill>
              </a:rPr>
              <a:t>//Insert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Q_OBJECT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Macro,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needed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by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MOC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to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808000"/>
                </a:solidFill>
              </a:rPr>
              <a:t>public</a:t>
            </a:r>
            <a:r>
              <a:rPr lang="de" sz="11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C0C0C0"/>
                </a:solidFill>
              </a:rPr>
              <a:t>   </a:t>
            </a:r>
            <a:r>
              <a:rPr lang="de" sz="1100">
                <a:solidFill>
                  <a:srgbClr val="808000"/>
                </a:solidFill>
              </a:rPr>
              <a:t>explicit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800080"/>
                </a:solidFill>
              </a:rPr>
              <a:t>MainGame</a:t>
            </a:r>
            <a:r>
              <a:rPr lang="de" sz="1100"/>
              <a:t>(</a:t>
            </a:r>
            <a:r>
              <a:rPr lang="de" sz="1100">
                <a:solidFill>
                  <a:srgbClr val="800080"/>
                </a:solidFill>
              </a:rPr>
              <a:t>QObject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/>
              <a:t>*parent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/>
              <a:t>=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0080"/>
                </a:solidFill>
              </a:rPr>
              <a:t>0</a:t>
            </a:r>
            <a:r>
              <a:rPr lang="de" sz="1100"/>
              <a:t>);		//Parent / Children relations for hierarchy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C0C0C0"/>
                </a:solidFill>
              </a:rPr>
              <a:t>   </a:t>
            </a:r>
            <a:r>
              <a:rPr lang="de" sz="1100"/>
              <a:t>~</a:t>
            </a:r>
            <a:r>
              <a:rPr i="1" lang="de" sz="1100"/>
              <a:t>MainGame</a:t>
            </a:r>
            <a:r>
              <a:rPr lang="de" sz="1100"/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808000"/>
                </a:solidFill>
              </a:rPr>
              <a:t>signals</a:t>
            </a:r>
            <a:r>
              <a:rPr lang="de" sz="11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808000"/>
                </a:solidFill>
              </a:rPr>
              <a:t>public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808000"/>
                </a:solidFill>
              </a:rPr>
              <a:t>slots</a:t>
            </a:r>
            <a:r>
              <a:rPr lang="de" sz="11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/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 sz="1100">
                <a:solidFill>
                  <a:srgbClr val="000080"/>
                </a:solidFill>
              </a:rPr>
              <a:t>#endif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//</a:t>
            </a:r>
            <a:r>
              <a:rPr lang="de" sz="1100">
                <a:solidFill>
                  <a:srgbClr val="C0C0C0"/>
                </a:solidFill>
              </a:rPr>
              <a:t> </a:t>
            </a:r>
            <a:r>
              <a:rPr lang="de" sz="1100">
                <a:solidFill>
                  <a:srgbClr val="008000"/>
                </a:solidFill>
              </a:rPr>
              <a:t>MAINGAME_H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8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Q_Property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/>
              <a:t>A property has: Name, type, read / write / notify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de" sz="2400"/>
              <a:t>Bind it to a QML object -&gt; automatic update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How to get Help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/>
              <a:t>Auto Completion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de" sz="1800"/>
              <a:t>Type . or -&gt; after object, or type ctrl-&gt;space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de" sz="1800"/>
              <a:t>Context sensitive help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de" sz="1800"/>
              <a:t>Mark a word (e.g. QTimer and press F1), online help open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de" sz="1800"/>
              <a:t>Navigate within Code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de" sz="1800"/>
              <a:t>&lt;Ctrl&gt; click on method name jumps between definition and implementation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de" sz="1800"/>
              <a:t>The outline window shows all methods in current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/>
              <a:t>Use the examples on the home page in QCreator!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478" y="4201625"/>
            <a:ext cx="2007571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Model View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 u="sng">
                <a:solidFill>
                  <a:schemeClr val="hlink"/>
                </a:solidFill>
                <a:hlinkClick r:id="rId3"/>
              </a:rPr>
              <a:t>http://doc.qt.io/qt-5/qtquick-modelviewsdata-modelview.html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 u="sng">
                <a:solidFill>
                  <a:schemeClr val="hlink"/>
                </a:solidFill>
                <a:hlinkClick r:id="rId4"/>
              </a:rPr>
              <a:t>http://doc.qt.io/qt-5/qtquick-modelviewsdata-cppmodels.html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75" y="2332750"/>
            <a:ext cx="4463575" cy="2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