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69438" autoAdjust="0"/>
  </p:normalViewPr>
  <p:slideViewPr>
    <p:cSldViewPr snapToGrid="0">
      <p:cViewPr varScale="1">
        <p:scale>
          <a:sx n="83" d="100"/>
          <a:sy n="83" d="100"/>
        </p:scale>
        <p:origin x="15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AACF3B-F058-4946-B69C-1877B30C296A}" type="datetimeFigureOut">
              <a:rPr lang="en-GB" smtClean="0"/>
              <a:t>24/01/2021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2C25C8-275E-4653-81F2-F091993E89BC}" type="slidenum">
              <a:rPr lang="en-GB" smtClean="0"/>
              <a:t>‹#›</a:t>
            </a:fld>
            <a:endParaRPr lang="en-GB"/>
          </a:p>
        </p:txBody>
      </p:sp>
    </p:spTree>
    <p:extLst>
      <p:ext uri="{BB962C8B-B14F-4D97-AF65-F5344CB8AC3E}">
        <p14:creationId xmlns:p14="http://schemas.microsoft.com/office/powerpoint/2010/main" val="2052564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JavaScript is a scripting language use both on client-side and server-side that allows you to make web pages interactive. It is  improves the user experience of the web page by converting from a static page into an interactive one. JavaScript can make many feature such as display real time, animated 2D/3D graphics, media, play video game and much more.</a:t>
            </a: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JavaScript can use beyond the web in Software, servers, and embedded hardware control. There are millions of frameworks that helps developers to create complex applications with low overhead. Frameworks handle better with stabilised and are being optimised for better performance.</a:t>
            </a:r>
          </a:p>
          <a:p>
            <a:endParaRPr lang="en-GB" dirty="0"/>
          </a:p>
        </p:txBody>
      </p:sp>
      <p:sp>
        <p:nvSpPr>
          <p:cNvPr id="4" name="Slide Number Placeholder 3"/>
          <p:cNvSpPr>
            <a:spLocks noGrp="1"/>
          </p:cNvSpPr>
          <p:nvPr>
            <p:ph type="sldNum" sz="quarter" idx="5"/>
          </p:nvPr>
        </p:nvSpPr>
        <p:spPr/>
        <p:txBody>
          <a:bodyPr/>
          <a:lstStyle/>
          <a:p>
            <a:fld id="{332C25C8-275E-4653-81F2-F091993E89BC}" type="slidenum">
              <a:rPr lang="en-GB" smtClean="0"/>
              <a:t>1</a:t>
            </a:fld>
            <a:endParaRPr lang="en-GB"/>
          </a:p>
        </p:txBody>
      </p:sp>
    </p:spTree>
    <p:extLst>
      <p:ext uri="{BB962C8B-B14F-4D97-AF65-F5344CB8AC3E}">
        <p14:creationId xmlns:p14="http://schemas.microsoft.com/office/powerpoint/2010/main" val="61429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then, Netscape Navigator used to have 80% of the market value, they </a:t>
            </a:r>
            <a:r>
              <a:rPr lang="en-US" dirty="0" err="1"/>
              <a:t>realise</a:t>
            </a:r>
            <a:r>
              <a:rPr lang="en-US" dirty="0"/>
              <a:t> that Netscape need to be more dynamic that can make it more interactive. Co-founder of Netscape Marc Andreessen have idea to use java as part of application browser which did not work, so Marc asked Brendan Eich to put the scheme programming language in the browser but maintain syntax that still resembled Java. Brendan finishes it in just ten days called Mocha, which rename to LiveScript after first beta of Netscape 2.0.</a:t>
            </a:r>
          </a:p>
          <a:p>
            <a:endParaRPr lang="en-US" dirty="0"/>
          </a:p>
          <a:p>
            <a:r>
              <a:rPr lang="en-US" dirty="0"/>
              <a:t>Later change to JavaScript because the Java being very hot topic at the time. Microsoft reverse engineering JavaScript for their own browser called Internet Explorer make JScript because of legal issue, now there two almost identical language of JavaScript. </a:t>
            </a:r>
          </a:p>
          <a:p>
            <a:endParaRPr lang="en-US" dirty="0"/>
          </a:p>
          <a:p>
            <a:r>
              <a:rPr lang="en-US" dirty="0"/>
              <a:t>People </a:t>
            </a:r>
            <a:r>
              <a:rPr lang="en-US" dirty="0" err="1"/>
              <a:t>realise</a:t>
            </a:r>
            <a:r>
              <a:rPr lang="en-US" dirty="0"/>
              <a:t> that there would be a need to </a:t>
            </a:r>
            <a:r>
              <a:rPr lang="en-US" dirty="0" err="1"/>
              <a:t>standardise</a:t>
            </a:r>
            <a:r>
              <a:rPr lang="en-US" dirty="0"/>
              <a:t> JavaScript, so Netscape reach out to European Computer Manufacturer's Association as ECMA for setting standards in the IT Industry which release the scripting language called ECMAScript in 1997.</a:t>
            </a:r>
          </a:p>
          <a:p>
            <a:endParaRPr lang="en-GB" dirty="0"/>
          </a:p>
        </p:txBody>
      </p:sp>
      <p:sp>
        <p:nvSpPr>
          <p:cNvPr id="4" name="Slide Number Placeholder 3"/>
          <p:cNvSpPr>
            <a:spLocks noGrp="1"/>
          </p:cNvSpPr>
          <p:nvPr>
            <p:ph type="sldNum" sz="quarter" idx="5"/>
          </p:nvPr>
        </p:nvSpPr>
        <p:spPr/>
        <p:txBody>
          <a:bodyPr/>
          <a:lstStyle/>
          <a:p>
            <a:fld id="{332C25C8-275E-4653-81F2-F091993E89BC}" type="slidenum">
              <a:rPr lang="en-GB" smtClean="0"/>
              <a:t>2</a:t>
            </a:fld>
            <a:endParaRPr lang="en-GB"/>
          </a:p>
        </p:txBody>
      </p:sp>
    </p:spTree>
    <p:extLst>
      <p:ext uri="{BB962C8B-B14F-4D97-AF65-F5344CB8AC3E}">
        <p14:creationId xmlns:p14="http://schemas.microsoft.com/office/powerpoint/2010/main" val="2604606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E7D2F-9B72-473E-B178-45D4711F13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857095C-77A3-4EAB-B5DD-A5E05599F6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99887DC-C79F-4EB9-95F1-CABFCAF13446}"/>
              </a:ext>
            </a:extLst>
          </p:cNvPr>
          <p:cNvSpPr>
            <a:spLocks noGrp="1"/>
          </p:cNvSpPr>
          <p:nvPr>
            <p:ph type="dt" sz="half" idx="10"/>
          </p:nvPr>
        </p:nvSpPr>
        <p:spPr/>
        <p:txBody>
          <a:bodyPr/>
          <a:lstStyle/>
          <a:p>
            <a:fld id="{8F22C5E3-EAFA-47CF-A0E7-00E9B7B17F0D}" type="datetimeFigureOut">
              <a:rPr lang="en-GB" smtClean="0"/>
              <a:t>24/01/2021</a:t>
            </a:fld>
            <a:endParaRPr lang="en-GB"/>
          </a:p>
        </p:txBody>
      </p:sp>
      <p:sp>
        <p:nvSpPr>
          <p:cNvPr id="5" name="Footer Placeholder 4">
            <a:extLst>
              <a:ext uri="{FF2B5EF4-FFF2-40B4-BE49-F238E27FC236}">
                <a16:creationId xmlns:a16="http://schemas.microsoft.com/office/drawing/2014/main" id="{4B584D2F-BF02-40B5-8628-D2E109282A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49231F-7C36-4CB1-972C-2EE238DE12FE}"/>
              </a:ext>
            </a:extLst>
          </p:cNvPr>
          <p:cNvSpPr>
            <a:spLocks noGrp="1"/>
          </p:cNvSpPr>
          <p:nvPr>
            <p:ph type="sldNum" sz="quarter" idx="12"/>
          </p:nvPr>
        </p:nvSpPr>
        <p:spPr/>
        <p:txBody>
          <a:bodyPr/>
          <a:lstStyle/>
          <a:p>
            <a:fld id="{B8BFBD78-9330-4C10-BD70-2C390CDB6D13}" type="slidenum">
              <a:rPr lang="en-GB" smtClean="0"/>
              <a:t>‹#›</a:t>
            </a:fld>
            <a:endParaRPr lang="en-GB"/>
          </a:p>
        </p:txBody>
      </p:sp>
    </p:spTree>
    <p:extLst>
      <p:ext uri="{BB962C8B-B14F-4D97-AF65-F5344CB8AC3E}">
        <p14:creationId xmlns:p14="http://schemas.microsoft.com/office/powerpoint/2010/main" val="2664687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A99DE-329C-4D0B-B785-5A238A57D5D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493441C-6C48-412C-A400-6F446BC1C4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B707D98-193F-477E-B60C-F593B2C36E03}"/>
              </a:ext>
            </a:extLst>
          </p:cNvPr>
          <p:cNvSpPr>
            <a:spLocks noGrp="1"/>
          </p:cNvSpPr>
          <p:nvPr>
            <p:ph type="dt" sz="half" idx="10"/>
          </p:nvPr>
        </p:nvSpPr>
        <p:spPr/>
        <p:txBody>
          <a:bodyPr/>
          <a:lstStyle/>
          <a:p>
            <a:fld id="{8F22C5E3-EAFA-47CF-A0E7-00E9B7B17F0D}" type="datetimeFigureOut">
              <a:rPr lang="en-GB" smtClean="0"/>
              <a:t>24/01/2021</a:t>
            </a:fld>
            <a:endParaRPr lang="en-GB"/>
          </a:p>
        </p:txBody>
      </p:sp>
      <p:sp>
        <p:nvSpPr>
          <p:cNvPr id="5" name="Footer Placeholder 4">
            <a:extLst>
              <a:ext uri="{FF2B5EF4-FFF2-40B4-BE49-F238E27FC236}">
                <a16:creationId xmlns:a16="http://schemas.microsoft.com/office/drawing/2014/main" id="{0C694D76-4179-4E2F-92C5-8AF22C6076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72B7F9-A1FE-49CE-AF85-5528E182A3AD}"/>
              </a:ext>
            </a:extLst>
          </p:cNvPr>
          <p:cNvSpPr>
            <a:spLocks noGrp="1"/>
          </p:cNvSpPr>
          <p:nvPr>
            <p:ph type="sldNum" sz="quarter" idx="12"/>
          </p:nvPr>
        </p:nvSpPr>
        <p:spPr/>
        <p:txBody>
          <a:bodyPr/>
          <a:lstStyle/>
          <a:p>
            <a:fld id="{B8BFBD78-9330-4C10-BD70-2C390CDB6D13}" type="slidenum">
              <a:rPr lang="en-GB" smtClean="0"/>
              <a:t>‹#›</a:t>
            </a:fld>
            <a:endParaRPr lang="en-GB"/>
          </a:p>
        </p:txBody>
      </p:sp>
    </p:spTree>
    <p:extLst>
      <p:ext uri="{BB962C8B-B14F-4D97-AF65-F5344CB8AC3E}">
        <p14:creationId xmlns:p14="http://schemas.microsoft.com/office/powerpoint/2010/main" val="1286718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E0C2A-F904-4C3A-91EB-2B52A8C352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43E3504-7FF5-48CC-A29C-F98A3C0577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88A3339-C192-44D2-B2BC-02970AABCEF8}"/>
              </a:ext>
            </a:extLst>
          </p:cNvPr>
          <p:cNvSpPr>
            <a:spLocks noGrp="1"/>
          </p:cNvSpPr>
          <p:nvPr>
            <p:ph type="dt" sz="half" idx="10"/>
          </p:nvPr>
        </p:nvSpPr>
        <p:spPr/>
        <p:txBody>
          <a:bodyPr/>
          <a:lstStyle/>
          <a:p>
            <a:fld id="{8F22C5E3-EAFA-47CF-A0E7-00E9B7B17F0D}" type="datetimeFigureOut">
              <a:rPr lang="en-GB" smtClean="0"/>
              <a:t>24/01/2021</a:t>
            </a:fld>
            <a:endParaRPr lang="en-GB"/>
          </a:p>
        </p:txBody>
      </p:sp>
      <p:sp>
        <p:nvSpPr>
          <p:cNvPr id="5" name="Footer Placeholder 4">
            <a:extLst>
              <a:ext uri="{FF2B5EF4-FFF2-40B4-BE49-F238E27FC236}">
                <a16:creationId xmlns:a16="http://schemas.microsoft.com/office/drawing/2014/main" id="{AA1415E7-2010-4712-B5D9-5FE95E48C9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F50E99-0BDA-4A1C-B0A8-2457D577163B}"/>
              </a:ext>
            </a:extLst>
          </p:cNvPr>
          <p:cNvSpPr>
            <a:spLocks noGrp="1"/>
          </p:cNvSpPr>
          <p:nvPr>
            <p:ph type="sldNum" sz="quarter" idx="12"/>
          </p:nvPr>
        </p:nvSpPr>
        <p:spPr/>
        <p:txBody>
          <a:bodyPr/>
          <a:lstStyle/>
          <a:p>
            <a:fld id="{B8BFBD78-9330-4C10-BD70-2C390CDB6D13}" type="slidenum">
              <a:rPr lang="en-GB" smtClean="0"/>
              <a:t>‹#›</a:t>
            </a:fld>
            <a:endParaRPr lang="en-GB"/>
          </a:p>
        </p:txBody>
      </p:sp>
    </p:spTree>
    <p:extLst>
      <p:ext uri="{BB962C8B-B14F-4D97-AF65-F5344CB8AC3E}">
        <p14:creationId xmlns:p14="http://schemas.microsoft.com/office/powerpoint/2010/main" val="1434551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8AD4F-37DF-48C5-9C29-B3731B7372D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D5945C7-7C38-48BB-91ED-3CE09B40FA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AA4279-8A1E-41E8-AF38-F19E92D038D3}"/>
              </a:ext>
            </a:extLst>
          </p:cNvPr>
          <p:cNvSpPr>
            <a:spLocks noGrp="1"/>
          </p:cNvSpPr>
          <p:nvPr>
            <p:ph type="dt" sz="half" idx="10"/>
          </p:nvPr>
        </p:nvSpPr>
        <p:spPr/>
        <p:txBody>
          <a:bodyPr/>
          <a:lstStyle/>
          <a:p>
            <a:fld id="{8F22C5E3-EAFA-47CF-A0E7-00E9B7B17F0D}" type="datetimeFigureOut">
              <a:rPr lang="en-GB" smtClean="0"/>
              <a:t>24/01/2021</a:t>
            </a:fld>
            <a:endParaRPr lang="en-GB"/>
          </a:p>
        </p:txBody>
      </p:sp>
      <p:sp>
        <p:nvSpPr>
          <p:cNvPr id="5" name="Footer Placeholder 4">
            <a:extLst>
              <a:ext uri="{FF2B5EF4-FFF2-40B4-BE49-F238E27FC236}">
                <a16:creationId xmlns:a16="http://schemas.microsoft.com/office/drawing/2014/main" id="{F0D7451B-8A11-4A74-920E-E60F1592CB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174D5F-8245-4F60-80D3-69320ACC90FC}"/>
              </a:ext>
            </a:extLst>
          </p:cNvPr>
          <p:cNvSpPr>
            <a:spLocks noGrp="1"/>
          </p:cNvSpPr>
          <p:nvPr>
            <p:ph type="sldNum" sz="quarter" idx="12"/>
          </p:nvPr>
        </p:nvSpPr>
        <p:spPr/>
        <p:txBody>
          <a:bodyPr/>
          <a:lstStyle/>
          <a:p>
            <a:fld id="{B8BFBD78-9330-4C10-BD70-2C390CDB6D13}" type="slidenum">
              <a:rPr lang="en-GB" smtClean="0"/>
              <a:t>‹#›</a:t>
            </a:fld>
            <a:endParaRPr lang="en-GB"/>
          </a:p>
        </p:txBody>
      </p:sp>
    </p:spTree>
    <p:extLst>
      <p:ext uri="{BB962C8B-B14F-4D97-AF65-F5344CB8AC3E}">
        <p14:creationId xmlns:p14="http://schemas.microsoft.com/office/powerpoint/2010/main" val="906278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762B3-A6D7-4861-AB94-4C25FC08FB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4CDE419-E395-4284-AAE1-9BDD202ACD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4A2877-0144-4652-A605-704800FEF279}"/>
              </a:ext>
            </a:extLst>
          </p:cNvPr>
          <p:cNvSpPr>
            <a:spLocks noGrp="1"/>
          </p:cNvSpPr>
          <p:nvPr>
            <p:ph type="dt" sz="half" idx="10"/>
          </p:nvPr>
        </p:nvSpPr>
        <p:spPr/>
        <p:txBody>
          <a:bodyPr/>
          <a:lstStyle/>
          <a:p>
            <a:fld id="{8F22C5E3-EAFA-47CF-A0E7-00E9B7B17F0D}" type="datetimeFigureOut">
              <a:rPr lang="en-GB" smtClean="0"/>
              <a:t>24/01/2021</a:t>
            </a:fld>
            <a:endParaRPr lang="en-GB"/>
          </a:p>
        </p:txBody>
      </p:sp>
      <p:sp>
        <p:nvSpPr>
          <p:cNvPr id="5" name="Footer Placeholder 4">
            <a:extLst>
              <a:ext uri="{FF2B5EF4-FFF2-40B4-BE49-F238E27FC236}">
                <a16:creationId xmlns:a16="http://schemas.microsoft.com/office/drawing/2014/main" id="{181D5C8F-544C-4909-8A62-7AFD24CDE6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A7C567-60EC-475D-ADDE-C15D8FEA50D6}"/>
              </a:ext>
            </a:extLst>
          </p:cNvPr>
          <p:cNvSpPr>
            <a:spLocks noGrp="1"/>
          </p:cNvSpPr>
          <p:nvPr>
            <p:ph type="sldNum" sz="quarter" idx="12"/>
          </p:nvPr>
        </p:nvSpPr>
        <p:spPr/>
        <p:txBody>
          <a:bodyPr/>
          <a:lstStyle/>
          <a:p>
            <a:fld id="{B8BFBD78-9330-4C10-BD70-2C390CDB6D13}" type="slidenum">
              <a:rPr lang="en-GB" smtClean="0"/>
              <a:t>‹#›</a:t>
            </a:fld>
            <a:endParaRPr lang="en-GB"/>
          </a:p>
        </p:txBody>
      </p:sp>
    </p:spTree>
    <p:extLst>
      <p:ext uri="{BB962C8B-B14F-4D97-AF65-F5344CB8AC3E}">
        <p14:creationId xmlns:p14="http://schemas.microsoft.com/office/powerpoint/2010/main" val="848831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E2C39-899A-4DB4-9C0D-34A9958C7B6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436A745-4886-4C9D-9787-A47CE2CAF8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987316A-8243-428E-9253-BFA7508A14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F2C83B9-3E09-4B67-9822-8FE1668E7C14}"/>
              </a:ext>
            </a:extLst>
          </p:cNvPr>
          <p:cNvSpPr>
            <a:spLocks noGrp="1"/>
          </p:cNvSpPr>
          <p:nvPr>
            <p:ph type="dt" sz="half" idx="10"/>
          </p:nvPr>
        </p:nvSpPr>
        <p:spPr/>
        <p:txBody>
          <a:bodyPr/>
          <a:lstStyle/>
          <a:p>
            <a:fld id="{8F22C5E3-EAFA-47CF-A0E7-00E9B7B17F0D}" type="datetimeFigureOut">
              <a:rPr lang="en-GB" smtClean="0"/>
              <a:t>24/01/2021</a:t>
            </a:fld>
            <a:endParaRPr lang="en-GB"/>
          </a:p>
        </p:txBody>
      </p:sp>
      <p:sp>
        <p:nvSpPr>
          <p:cNvPr id="6" name="Footer Placeholder 5">
            <a:extLst>
              <a:ext uri="{FF2B5EF4-FFF2-40B4-BE49-F238E27FC236}">
                <a16:creationId xmlns:a16="http://schemas.microsoft.com/office/drawing/2014/main" id="{29F7376A-9D2B-4739-861F-8CFD21B1052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98A62D9-8362-4F5B-9BE9-CC3C115E84DF}"/>
              </a:ext>
            </a:extLst>
          </p:cNvPr>
          <p:cNvSpPr>
            <a:spLocks noGrp="1"/>
          </p:cNvSpPr>
          <p:nvPr>
            <p:ph type="sldNum" sz="quarter" idx="12"/>
          </p:nvPr>
        </p:nvSpPr>
        <p:spPr/>
        <p:txBody>
          <a:bodyPr/>
          <a:lstStyle/>
          <a:p>
            <a:fld id="{B8BFBD78-9330-4C10-BD70-2C390CDB6D13}" type="slidenum">
              <a:rPr lang="en-GB" smtClean="0"/>
              <a:t>‹#›</a:t>
            </a:fld>
            <a:endParaRPr lang="en-GB"/>
          </a:p>
        </p:txBody>
      </p:sp>
    </p:spTree>
    <p:extLst>
      <p:ext uri="{BB962C8B-B14F-4D97-AF65-F5344CB8AC3E}">
        <p14:creationId xmlns:p14="http://schemas.microsoft.com/office/powerpoint/2010/main" val="1977415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F2805-05B4-44A5-8A4A-6E6FDB6B069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3B9E01A-3607-443C-9829-8E737757DD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8931FD-A65A-44C3-A5FE-432ACFF2E9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436B322-B2F7-4269-9AD4-1B25E4C05F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5AD859-2FD2-4D70-8393-2FBC43BEC6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3CC5F68-C317-4B32-9BBF-E9221447C1E5}"/>
              </a:ext>
            </a:extLst>
          </p:cNvPr>
          <p:cNvSpPr>
            <a:spLocks noGrp="1"/>
          </p:cNvSpPr>
          <p:nvPr>
            <p:ph type="dt" sz="half" idx="10"/>
          </p:nvPr>
        </p:nvSpPr>
        <p:spPr/>
        <p:txBody>
          <a:bodyPr/>
          <a:lstStyle/>
          <a:p>
            <a:fld id="{8F22C5E3-EAFA-47CF-A0E7-00E9B7B17F0D}" type="datetimeFigureOut">
              <a:rPr lang="en-GB" smtClean="0"/>
              <a:t>24/01/2021</a:t>
            </a:fld>
            <a:endParaRPr lang="en-GB"/>
          </a:p>
        </p:txBody>
      </p:sp>
      <p:sp>
        <p:nvSpPr>
          <p:cNvPr id="8" name="Footer Placeholder 7">
            <a:extLst>
              <a:ext uri="{FF2B5EF4-FFF2-40B4-BE49-F238E27FC236}">
                <a16:creationId xmlns:a16="http://schemas.microsoft.com/office/drawing/2014/main" id="{B9513363-BA07-4C30-9B37-BFE64F2210C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085CB27-945A-4B71-86E3-8D1F1B203DEF}"/>
              </a:ext>
            </a:extLst>
          </p:cNvPr>
          <p:cNvSpPr>
            <a:spLocks noGrp="1"/>
          </p:cNvSpPr>
          <p:nvPr>
            <p:ph type="sldNum" sz="quarter" idx="12"/>
          </p:nvPr>
        </p:nvSpPr>
        <p:spPr/>
        <p:txBody>
          <a:bodyPr/>
          <a:lstStyle/>
          <a:p>
            <a:fld id="{B8BFBD78-9330-4C10-BD70-2C390CDB6D13}" type="slidenum">
              <a:rPr lang="en-GB" smtClean="0"/>
              <a:t>‹#›</a:t>
            </a:fld>
            <a:endParaRPr lang="en-GB"/>
          </a:p>
        </p:txBody>
      </p:sp>
    </p:spTree>
    <p:extLst>
      <p:ext uri="{BB962C8B-B14F-4D97-AF65-F5344CB8AC3E}">
        <p14:creationId xmlns:p14="http://schemas.microsoft.com/office/powerpoint/2010/main" val="1385484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F071F-8A0D-4AED-AAB5-9BCDE3723A5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58719B1-AEEC-4369-8AF4-D51425D64910}"/>
              </a:ext>
            </a:extLst>
          </p:cNvPr>
          <p:cNvSpPr>
            <a:spLocks noGrp="1"/>
          </p:cNvSpPr>
          <p:nvPr>
            <p:ph type="dt" sz="half" idx="10"/>
          </p:nvPr>
        </p:nvSpPr>
        <p:spPr/>
        <p:txBody>
          <a:bodyPr/>
          <a:lstStyle/>
          <a:p>
            <a:fld id="{8F22C5E3-EAFA-47CF-A0E7-00E9B7B17F0D}" type="datetimeFigureOut">
              <a:rPr lang="en-GB" smtClean="0"/>
              <a:t>24/01/2021</a:t>
            </a:fld>
            <a:endParaRPr lang="en-GB"/>
          </a:p>
        </p:txBody>
      </p:sp>
      <p:sp>
        <p:nvSpPr>
          <p:cNvPr id="4" name="Footer Placeholder 3">
            <a:extLst>
              <a:ext uri="{FF2B5EF4-FFF2-40B4-BE49-F238E27FC236}">
                <a16:creationId xmlns:a16="http://schemas.microsoft.com/office/drawing/2014/main" id="{9B0BDF0B-2F5C-47AB-87B6-EE7E7D3C265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ADBBD7A-6429-44C8-8B66-584E0E0E7CB5}"/>
              </a:ext>
            </a:extLst>
          </p:cNvPr>
          <p:cNvSpPr>
            <a:spLocks noGrp="1"/>
          </p:cNvSpPr>
          <p:nvPr>
            <p:ph type="sldNum" sz="quarter" idx="12"/>
          </p:nvPr>
        </p:nvSpPr>
        <p:spPr/>
        <p:txBody>
          <a:bodyPr/>
          <a:lstStyle/>
          <a:p>
            <a:fld id="{B8BFBD78-9330-4C10-BD70-2C390CDB6D13}" type="slidenum">
              <a:rPr lang="en-GB" smtClean="0"/>
              <a:t>‹#›</a:t>
            </a:fld>
            <a:endParaRPr lang="en-GB"/>
          </a:p>
        </p:txBody>
      </p:sp>
    </p:spTree>
    <p:extLst>
      <p:ext uri="{BB962C8B-B14F-4D97-AF65-F5344CB8AC3E}">
        <p14:creationId xmlns:p14="http://schemas.microsoft.com/office/powerpoint/2010/main" val="3543524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B09F3F-5790-4F8D-BB1E-F9D56E6187A5}"/>
              </a:ext>
            </a:extLst>
          </p:cNvPr>
          <p:cNvSpPr>
            <a:spLocks noGrp="1"/>
          </p:cNvSpPr>
          <p:nvPr>
            <p:ph type="dt" sz="half" idx="10"/>
          </p:nvPr>
        </p:nvSpPr>
        <p:spPr/>
        <p:txBody>
          <a:bodyPr/>
          <a:lstStyle/>
          <a:p>
            <a:fld id="{8F22C5E3-EAFA-47CF-A0E7-00E9B7B17F0D}" type="datetimeFigureOut">
              <a:rPr lang="en-GB" smtClean="0"/>
              <a:t>24/01/2021</a:t>
            </a:fld>
            <a:endParaRPr lang="en-GB"/>
          </a:p>
        </p:txBody>
      </p:sp>
      <p:sp>
        <p:nvSpPr>
          <p:cNvPr id="3" name="Footer Placeholder 2">
            <a:extLst>
              <a:ext uri="{FF2B5EF4-FFF2-40B4-BE49-F238E27FC236}">
                <a16:creationId xmlns:a16="http://schemas.microsoft.com/office/drawing/2014/main" id="{D16E3E5A-CDB0-48C8-89DD-B6CD1AC5881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7006223-A688-462F-9840-06F5A6BBBAAB}"/>
              </a:ext>
            </a:extLst>
          </p:cNvPr>
          <p:cNvSpPr>
            <a:spLocks noGrp="1"/>
          </p:cNvSpPr>
          <p:nvPr>
            <p:ph type="sldNum" sz="quarter" idx="12"/>
          </p:nvPr>
        </p:nvSpPr>
        <p:spPr/>
        <p:txBody>
          <a:bodyPr/>
          <a:lstStyle/>
          <a:p>
            <a:fld id="{B8BFBD78-9330-4C10-BD70-2C390CDB6D13}" type="slidenum">
              <a:rPr lang="en-GB" smtClean="0"/>
              <a:t>‹#›</a:t>
            </a:fld>
            <a:endParaRPr lang="en-GB"/>
          </a:p>
        </p:txBody>
      </p:sp>
    </p:spTree>
    <p:extLst>
      <p:ext uri="{BB962C8B-B14F-4D97-AF65-F5344CB8AC3E}">
        <p14:creationId xmlns:p14="http://schemas.microsoft.com/office/powerpoint/2010/main" val="619853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0B9A4-40EB-4820-BBC0-E83BEF1027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C71A4C0-C551-40A4-9943-60B89E2FA2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68E6A3B-2517-4259-B54D-FE2C4A9482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22741F-873B-4D4C-9CF5-885BC0AEEA7A}"/>
              </a:ext>
            </a:extLst>
          </p:cNvPr>
          <p:cNvSpPr>
            <a:spLocks noGrp="1"/>
          </p:cNvSpPr>
          <p:nvPr>
            <p:ph type="dt" sz="half" idx="10"/>
          </p:nvPr>
        </p:nvSpPr>
        <p:spPr/>
        <p:txBody>
          <a:bodyPr/>
          <a:lstStyle/>
          <a:p>
            <a:fld id="{8F22C5E3-EAFA-47CF-A0E7-00E9B7B17F0D}" type="datetimeFigureOut">
              <a:rPr lang="en-GB" smtClean="0"/>
              <a:t>24/01/2021</a:t>
            </a:fld>
            <a:endParaRPr lang="en-GB"/>
          </a:p>
        </p:txBody>
      </p:sp>
      <p:sp>
        <p:nvSpPr>
          <p:cNvPr id="6" name="Footer Placeholder 5">
            <a:extLst>
              <a:ext uri="{FF2B5EF4-FFF2-40B4-BE49-F238E27FC236}">
                <a16:creationId xmlns:a16="http://schemas.microsoft.com/office/drawing/2014/main" id="{88906ABC-3B7E-4C4C-A27D-664CD9D5C23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2969B79-D511-41DF-A7C2-FEDE16C02AF7}"/>
              </a:ext>
            </a:extLst>
          </p:cNvPr>
          <p:cNvSpPr>
            <a:spLocks noGrp="1"/>
          </p:cNvSpPr>
          <p:nvPr>
            <p:ph type="sldNum" sz="quarter" idx="12"/>
          </p:nvPr>
        </p:nvSpPr>
        <p:spPr/>
        <p:txBody>
          <a:bodyPr/>
          <a:lstStyle/>
          <a:p>
            <a:fld id="{B8BFBD78-9330-4C10-BD70-2C390CDB6D13}" type="slidenum">
              <a:rPr lang="en-GB" smtClean="0"/>
              <a:t>‹#›</a:t>
            </a:fld>
            <a:endParaRPr lang="en-GB"/>
          </a:p>
        </p:txBody>
      </p:sp>
    </p:spTree>
    <p:extLst>
      <p:ext uri="{BB962C8B-B14F-4D97-AF65-F5344CB8AC3E}">
        <p14:creationId xmlns:p14="http://schemas.microsoft.com/office/powerpoint/2010/main" val="1891507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302EF-98D2-44C9-A46C-5FA3E3FB95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AA8ED74-16E3-438B-945E-B67D1D4DFD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560C86C-B871-4728-AB80-54A9218EA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8632B-8D6E-41DA-B73A-9FB0C1630DB3}"/>
              </a:ext>
            </a:extLst>
          </p:cNvPr>
          <p:cNvSpPr>
            <a:spLocks noGrp="1"/>
          </p:cNvSpPr>
          <p:nvPr>
            <p:ph type="dt" sz="half" idx="10"/>
          </p:nvPr>
        </p:nvSpPr>
        <p:spPr/>
        <p:txBody>
          <a:bodyPr/>
          <a:lstStyle/>
          <a:p>
            <a:fld id="{8F22C5E3-EAFA-47CF-A0E7-00E9B7B17F0D}" type="datetimeFigureOut">
              <a:rPr lang="en-GB" smtClean="0"/>
              <a:t>24/01/2021</a:t>
            </a:fld>
            <a:endParaRPr lang="en-GB"/>
          </a:p>
        </p:txBody>
      </p:sp>
      <p:sp>
        <p:nvSpPr>
          <p:cNvPr id="6" name="Footer Placeholder 5">
            <a:extLst>
              <a:ext uri="{FF2B5EF4-FFF2-40B4-BE49-F238E27FC236}">
                <a16:creationId xmlns:a16="http://schemas.microsoft.com/office/drawing/2014/main" id="{7EB77766-AEAB-4151-BE4C-1366F0950D1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620ED4B-2DB4-458E-9CF9-EB4A586347A3}"/>
              </a:ext>
            </a:extLst>
          </p:cNvPr>
          <p:cNvSpPr>
            <a:spLocks noGrp="1"/>
          </p:cNvSpPr>
          <p:nvPr>
            <p:ph type="sldNum" sz="quarter" idx="12"/>
          </p:nvPr>
        </p:nvSpPr>
        <p:spPr/>
        <p:txBody>
          <a:bodyPr/>
          <a:lstStyle/>
          <a:p>
            <a:fld id="{B8BFBD78-9330-4C10-BD70-2C390CDB6D13}" type="slidenum">
              <a:rPr lang="en-GB" smtClean="0"/>
              <a:t>‹#›</a:t>
            </a:fld>
            <a:endParaRPr lang="en-GB"/>
          </a:p>
        </p:txBody>
      </p:sp>
    </p:spTree>
    <p:extLst>
      <p:ext uri="{BB962C8B-B14F-4D97-AF65-F5344CB8AC3E}">
        <p14:creationId xmlns:p14="http://schemas.microsoft.com/office/powerpoint/2010/main" val="3521904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04B792-4410-49E9-9A03-7C46ECC8CD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3F2AB6C-7076-4269-B839-D6982F14F8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73BBCE-A0B4-4894-B934-4D5E9F8A86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2C5E3-EAFA-47CF-A0E7-00E9B7B17F0D}" type="datetimeFigureOut">
              <a:rPr lang="en-GB" smtClean="0"/>
              <a:t>24/01/2021</a:t>
            </a:fld>
            <a:endParaRPr lang="en-GB"/>
          </a:p>
        </p:txBody>
      </p:sp>
      <p:sp>
        <p:nvSpPr>
          <p:cNvPr id="5" name="Footer Placeholder 4">
            <a:extLst>
              <a:ext uri="{FF2B5EF4-FFF2-40B4-BE49-F238E27FC236}">
                <a16:creationId xmlns:a16="http://schemas.microsoft.com/office/drawing/2014/main" id="{C44D76A8-43A0-437A-930A-F6CE6AED1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F0570A1-F4D3-4FD8-A596-BD0E56C694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BFBD78-9330-4C10-BD70-2C390CDB6D13}" type="slidenum">
              <a:rPr lang="en-GB" smtClean="0"/>
              <a:t>‹#›</a:t>
            </a:fld>
            <a:endParaRPr lang="en-GB"/>
          </a:p>
        </p:txBody>
      </p:sp>
    </p:spTree>
    <p:extLst>
      <p:ext uri="{BB962C8B-B14F-4D97-AF65-F5344CB8AC3E}">
        <p14:creationId xmlns:p14="http://schemas.microsoft.com/office/powerpoint/2010/main" val="2141526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xml"/><Relationship Id="rId7" Type="http://schemas.openxmlformats.org/officeDocument/2006/relationships/image" Target="../media/image6.jpeg"/><Relationship Id="rId2" Type="http://schemas.openxmlformats.org/officeDocument/2006/relationships/audio" Target="../media/media2.mp3"/><Relationship Id="rId1" Type="http://schemas.microsoft.com/office/2007/relationships/media" Target="../media/media2.mp3"/><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2.xm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A4788-2848-49EC-A015-B0CBD771DE8C}"/>
              </a:ext>
            </a:extLst>
          </p:cNvPr>
          <p:cNvSpPr>
            <a:spLocks noGrp="1"/>
          </p:cNvSpPr>
          <p:nvPr>
            <p:ph type="title"/>
          </p:nvPr>
        </p:nvSpPr>
        <p:spPr/>
        <p:txBody>
          <a:bodyPr/>
          <a:lstStyle/>
          <a:p>
            <a:r>
              <a:rPr lang="en-GB" dirty="0"/>
              <a:t>JavaScript</a:t>
            </a:r>
          </a:p>
        </p:txBody>
      </p:sp>
      <p:sp>
        <p:nvSpPr>
          <p:cNvPr id="3" name="Content Placeholder 2">
            <a:extLst>
              <a:ext uri="{FF2B5EF4-FFF2-40B4-BE49-F238E27FC236}">
                <a16:creationId xmlns:a16="http://schemas.microsoft.com/office/drawing/2014/main" id="{3816DBFC-3F19-4DF5-BE6A-9065999C4574}"/>
              </a:ext>
            </a:extLst>
          </p:cNvPr>
          <p:cNvSpPr>
            <a:spLocks noGrp="1"/>
          </p:cNvSpPr>
          <p:nvPr>
            <p:ph idx="1"/>
          </p:nvPr>
        </p:nvSpPr>
        <p:spPr>
          <a:xfrm>
            <a:off x="838200" y="1825625"/>
            <a:ext cx="5446853" cy="4351338"/>
          </a:xfrm>
        </p:spPr>
        <p:txBody>
          <a:bodyPr/>
          <a:lstStyle/>
          <a:p>
            <a:r>
              <a:rPr lang="en-GB" dirty="0"/>
              <a:t>JavaScript create behaviour to the web pages.</a:t>
            </a:r>
          </a:p>
          <a:p>
            <a:r>
              <a:rPr lang="en-US" dirty="0"/>
              <a:t>JavaScript is very different than Java, like comparing to Car and Carpet.</a:t>
            </a:r>
            <a:endParaRPr lang="en-GB" dirty="0"/>
          </a:p>
          <a:p>
            <a:r>
              <a:rPr lang="en-US" dirty="0"/>
              <a:t>JavaScript become the second of most popular programming language below Python in 2020.</a:t>
            </a:r>
            <a:endParaRPr lang="en-GB" dirty="0"/>
          </a:p>
        </p:txBody>
      </p:sp>
      <p:pic>
        <p:nvPicPr>
          <p:cNvPr id="2050" name="Picture 2" descr="Free photo: Blue Bar Chart Shows Increased Profit - Grow, Rising, Rise -  Free Download - Jooinn">
            <a:extLst>
              <a:ext uri="{FF2B5EF4-FFF2-40B4-BE49-F238E27FC236}">
                <a16:creationId xmlns:a16="http://schemas.microsoft.com/office/drawing/2014/main" id="{7E3961DC-8F9E-455D-AFBB-98E0DEB34B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96468" y="2963119"/>
            <a:ext cx="2748987" cy="274898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JavaScript: Things Newbies Should Know | by Ian Segers | ITNEXT">
            <a:extLst>
              <a:ext uri="{FF2B5EF4-FFF2-40B4-BE49-F238E27FC236}">
                <a16:creationId xmlns:a16="http://schemas.microsoft.com/office/drawing/2014/main" id="{BB2D7014-101A-4658-82C0-A210E325A5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07494" y="1690688"/>
            <a:ext cx="1918784" cy="19187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3EE717C-BBF4-4B46-9309-8CD603A3328C}"/>
              </a:ext>
            </a:extLst>
          </p:cNvPr>
          <p:cNvSpPr txBox="1"/>
          <p:nvPr/>
        </p:nvSpPr>
        <p:spPr>
          <a:xfrm>
            <a:off x="9626279" y="6492875"/>
            <a:ext cx="2565722" cy="369332"/>
          </a:xfrm>
          <a:prstGeom prst="rect">
            <a:avLst/>
          </a:prstGeom>
          <a:noFill/>
        </p:spPr>
        <p:txBody>
          <a:bodyPr wrap="square" rtlCol="0">
            <a:spAutoFit/>
          </a:bodyPr>
          <a:lstStyle/>
          <a:p>
            <a:r>
              <a:rPr lang="en-GB" dirty="0"/>
              <a:t>Harry Pearce - 18136044</a:t>
            </a:r>
          </a:p>
        </p:txBody>
      </p:sp>
      <p:pic>
        <p:nvPicPr>
          <p:cNvPr id="5" name="slide 1">
            <a:hlinkClick r:id="" action="ppaction://media"/>
            <a:extLst>
              <a:ext uri="{FF2B5EF4-FFF2-40B4-BE49-F238E27FC236}">
                <a16:creationId xmlns:a16="http://schemas.microsoft.com/office/drawing/2014/main" id="{51505CA3-0A8F-469F-B820-4756B05B4797}"/>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582400" y="0"/>
            <a:ext cx="609600" cy="609600"/>
          </a:xfrm>
          <a:prstGeom prst="rect">
            <a:avLst/>
          </a:prstGeom>
        </p:spPr>
      </p:pic>
    </p:spTree>
    <p:extLst>
      <p:ext uri="{BB962C8B-B14F-4D97-AF65-F5344CB8AC3E}">
        <p14:creationId xmlns:p14="http://schemas.microsoft.com/office/powerpoint/2010/main" val="1484940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226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C3926-7E64-4D88-961D-814524214943}"/>
              </a:ext>
            </a:extLst>
          </p:cNvPr>
          <p:cNvSpPr>
            <a:spLocks noGrp="1"/>
          </p:cNvSpPr>
          <p:nvPr>
            <p:ph type="title"/>
          </p:nvPr>
        </p:nvSpPr>
        <p:spPr/>
        <p:txBody>
          <a:bodyPr/>
          <a:lstStyle/>
          <a:p>
            <a:r>
              <a:rPr lang="en-GB" dirty="0"/>
              <a:t>History of JavaScript</a:t>
            </a:r>
          </a:p>
        </p:txBody>
      </p:sp>
      <p:sp>
        <p:nvSpPr>
          <p:cNvPr id="3" name="Content Placeholder 2">
            <a:extLst>
              <a:ext uri="{FF2B5EF4-FFF2-40B4-BE49-F238E27FC236}">
                <a16:creationId xmlns:a16="http://schemas.microsoft.com/office/drawing/2014/main" id="{CA6B2C0E-9C9D-46D4-99AD-982A0F2F6A24}"/>
              </a:ext>
            </a:extLst>
          </p:cNvPr>
          <p:cNvSpPr>
            <a:spLocks noGrp="1"/>
          </p:cNvSpPr>
          <p:nvPr>
            <p:ph idx="1"/>
          </p:nvPr>
        </p:nvSpPr>
        <p:spPr>
          <a:xfrm>
            <a:off x="5926238" y="1825625"/>
            <a:ext cx="5427562" cy="4351338"/>
          </a:xfrm>
        </p:spPr>
        <p:txBody>
          <a:bodyPr/>
          <a:lstStyle/>
          <a:p>
            <a:r>
              <a:rPr lang="en-US" dirty="0"/>
              <a:t>Brendan Eich as Netscape programmer create Mocha in 1995 after 10 days of this project.</a:t>
            </a:r>
          </a:p>
          <a:p>
            <a:r>
              <a:rPr lang="en-US" dirty="0"/>
              <a:t>Mocha change to LiveScript after release in beta for Netscape 2.0, then change JavaScript because of popularly of Java in 1996.</a:t>
            </a:r>
          </a:p>
          <a:p>
            <a:endParaRPr lang="en-GB" dirty="0"/>
          </a:p>
        </p:txBody>
      </p:sp>
      <p:pic>
        <p:nvPicPr>
          <p:cNvPr id="1028" name="Picture 4" descr="Netscape Navigator - Wikipedia">
            <a:extLst>
              <a:ext uri="{FF2B5EF4-FFF2-40B4-BE49-F238E27FC236}">
                <a16:creationId xmlns:a16="http://schemas.microsoft.com/office/drawing/2014/main" id="{48818E64-2316-44EF-A80D-DFF5666B10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199" y="3958060"/>
            <a:ext cx="2413321" cy="241332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4C319A8-C328-4CB4-B474-B81CF17644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1522" y="1544739"/>
            <a:ext cx="2413321" cy="2413321"/>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FCD2D34D-3B5C-4110-BF0B-C9DBCCBE82F5}"/>
              </a:ext>
            </a:extLst>
          </p:cNvPr>
          <p:cNvGrpSpPr/>
          <p:nvPr/>
        </p:nvGrpSpPr>
        <p:grpSpPr>
          <a:xfrm>
            <a:off x="810468" y="1544738"/>
            <a:ext cx="2441054" cy="2456556"/>
            <a:chOff x="810468" y="1544738"/>
            <a:chExt cx="2441054" cy="2456556"/>
          </a:xfrm>
        </p:grpSpPr>
        <p:pic>
          <p:nvPicPr>
            <p:cNvPr id="1026" name="Picture 2" descr="Brendan Eich - Wikipedia">
              <a:extLst>
                <a:ext uri="{FF2B5EF4-FFF2-40B4-BE49-F238E27FC236}">
                  <a16:creationId xmlns:a16="http://schemas.microsoft.com/office/drawing/2014/main" id="{A2EE2A91-BAAA-4E0C-BCEA-CAB47462944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1544738"/>
              <a:ext cx="2413322" cy="2413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8D89461-90BB-4E5F-B779-503CDC2C404F}"/>
                </a:ext>
              </a:extLst>
            </p:cNvPr>
            <p:cNvSpPr txBox="1"/>
            <p:nvPr/>
          </p:nvSpPr>
          <p:spPr>
            <a:xfrm>
              <a:off x="810468" y="3631962"/>
              <a:ext cx="1714500" cy="369332"/>
            </a:xfrm>
            <a:prstGeom prst="rect">
              <a:avLst/>
            </a:prstGeom>
            <a:noFill/>
          </p:spPr>
          <p:txBody>
            <a:bodyPr wrap="square" rtlCol="0">
              <a:spAutoFit/>
            </a:bodyPr>
            <a:lstStyle/>
            <a:p>
              <a:r>
                <a:rPr lang="en-GB" dirty="0">
                  <a:solidFill>
                    <a:schemeClr val="bg1"/>
                  </a:solidFill>
                  <a:effectLst>
                    <a:outerShdw blurRad="38100" dist="38100" dir="2700000" algn="tl">
                      <a:srgbClr val="000000">
                        <a:alpha val="43137"/>
                      </a:srgbClr>
                    </a:outerShdw>
                  </a:effectLst>
                </a:rPr>
                <a:t>Brendan Eich</a:t>
              </a:r>
            </a:p>
          </p:txBody>
        </p:sp>
      </p:grpSp>
      <p:pic>
        <p:nvPicPr>
          <p:cNvPr id="1036" name="Picture 12" descr="ECMAScript / official or unofficial logo · Issue #39 · exercism/meta ·  GitHub">
            <a:extLst>
              <a:ext uri="{FF2B5EF4-FFF2-40B4-BE49-F238E27FC236}">
                <a16:creationId xmlns:a16="http://schemas.microsoft.com/office/drawing/2014/main" id="{54A896A2-E849-4713-8264-E5825BC3F61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51519" y="3958059"/>
            <a:ext cx="2413321" cy="241332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1930813-F249-4DEA-910D-A91288E2EFE6}"/>
              </a:ext>
            </a:extLst>
          </p:cNvPr>
          <p:cNvSpPr txBox="1"/>
          <p:nvPr/>
        </p:nvSpPr>
        <p:spPr>
          <a:xfrm>
            <a:off x="9626279" y="6492875"/>
            <a:ext cx="2565722" cy="369332"/>
          </a:xfrm>
          <a:prstGeom prst="rect">
            <a:avLst/>
          </a:prstGeom>
          <a:noFill/>
        </p:spPr>
        <p:txBody>
          <a:bodyPr wrap="square" rtlCol="0">
            <a:spAutoFit/>
          </a:bodyPr>
          <a:lstStyle/>
          <a:p>
            <a:r>
              <a:rPr lang="en-GB" dirty="0"/>
              <a:t>Harry Pearce - 18136044</a:t>
            </a:r>
          </a:p>
        </p:txBody>
      </p:sp>
      <p:pic>
        <p:nvPicPr>
          <p:cNvPr id="7" name="slide 2">
            <a:hlinkClick r:id="" action="ppaction://media"/>
            <a:extLst>
              <a:ext uri="{FF2B5EF4-FFF2-40B4-BE49-F238E27FC236}">
                <a16:creationId xmlns:a16="http://schemas.microsoft.com/office/drawing/2014/main" id="{CE1970CD-35D0-4FD0-905E-EB1819B11A3F}"/>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582400" y="0"/>
            <a:ext cx="609600" cy="609600"/>
          </a:xfrm>
          <a:prstGeom prst="rect">
            <a:avLst/>
          </a:prstGeom>
        </p:spPr>
      </p:pic>
    </p:spTree>
    <p:extLst>
      <p:ext uri="{BB962C8B-B14F-4D97-AF65-F5344CB8AC3E}">
        <p14:creationId xmlns:p14="http://schemas.microsoft.com/office/powerpoint/2010/main" val="306767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65907"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7"/>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379</Words>
  <Application>Microsoft Office PowerPoint</Application>
  <PresentationFormat>Widescreen</PresentationFormat>
  <Paragraphs>20</Paragraphs>
  <Slides>2</Slides>
  <Notes>2</Notes>
  <HiddenSlides>0</HiddenSlides>
  <MMClips>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JavaScript</vt:lpstr>
      <vt:lpstr>History of JavaScript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Pearce H (FCES)</dc:creator>
  <cp:lastModifiedBy>Pearce H (FCES)</cp:lastModifiedBy>
  <cp:revision>6</cp:revision>
  <dcterms:created xsi:type="dcterms:W3CDTF">2021-01-23T18:17:01Z</dcterms:created>
  <dcterms:modified xsi:type="dcterms:W3CDTF">2021-01-24T18:46:20Z</dcterms:modified>
</cp:coreProperties>
</file>