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8"/>
  </p:notesMasterIdLst>
  <p:sldIdLst>
    <p:sldId id="257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1236" autoAdjust="0"/>
  </p:normalViewPr>
  <p:slideViewPr>
    <p:cSldViewPr snapToGrid="0">
      <p:cViewPr varScale="1">
        <p:scale>
          <a:sx n="83" d="100"/>
          <a:sy n="83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2A5C-678F-4F89-889D-6F1B476474F6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9D21A-EC0C-4AAF-B4B7-D46912203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3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C# is an object oriented programming language developed by Anders Hejlsberg. Anders is a Danish Software Engineer who works for Microsoft.</a:t>
            </a:r>
          </a:p>
          <a:p>
            <a:r>
              <a:rPr lang="en-GB" dirty="0"/>
              <a:t>C# was created for Microsoft’s personal use, and was created as a rival to java. Development started in 2000, but C# was released to the public in 2002 alongside the release of Visual Studio 2002, Microsoft’s Development Environment.</a:t>
            </a:r>
          </a:p>
          <a:p>
            <a:endParaRPr lang="en-GB" dirty="0"/>
          </a:p>
          <a:p>
            <a:r>
              <a:rPr lang="en-GB" dirty="0"/>
              <a:t>Microsoft created C# for their own personal use, for things like desktop applications in Windows. The way C# handles garbage collection and how easy it is to utilise reusable components in C# makes it the perfect language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9D21A-EC0C-4AAF-B4B7-D4691220353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3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C# is very popular when it comes to game development. One of the most popular game development engines, Unity, is built partly in C#. C# can also be integrated seamlessly into Unity, giving games more functionality and increasing the quality.</a:t>
            </a:r>
          </a:p>
          <a:p>
            <a:endParaRPr lang="en-GB" dirty="0"/>
          </a:p>
          <a:p>
            <a:r>
              <a:rPr lang="en-GB" dirty="0"/>
              <a:t>C# is also popular in web development. Being an object-oriented language makes websites created in C# extremely efficient and easily maintainable. C# can be used to create ASP.NET websites. ASP.NET is an open source web framework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9D21A-EC0C-4AAF-B4B7-D469122035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03645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521296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CS2S567: Professional Practice and Employability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0EBF66-BEB5-42C2-BBFC-5904594D67C8}"/>
              </a:ext>
            </a:extLst>
          </p:cNvPr>
          <p:cNvSpPr txBox="1">
            <a:spLocks/>
          </p:cNvSpPr>
          <p:nvPr/>
        </p:nvSpPr>
        <p:spPr>
          <a:xfrm>
            <a:off x="6033792" y="3976679"/>
            <a:ext cx="4775075" cy="4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b="1" u="sng" dirty="0">
                <a:solidFill>
                  <a:schemeClr val="tx1"/>
                </a:solidFill>
              </a:rPr>
              <a:t>________________________________________________________________________</a:t>
            </a:r>
          </a:p>
          <a:p>
            <a:pPr>
              <a:spcAft>
                <a:spcPts val="600"/>
              </a:spcAft>
            </a:pPr>
            <a:endParaRPr lang="en-US" sz="800" b="1" u="sng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94B164-7262-42BD-81C5-56A0E768D9FF}"/>
              </a:ext>
            </a:extLst>
          </p:cNvPr>
          <p:cNvSpPr txBox="1">
            <a:spLocks/>
          </p:cNvSpPr>
          <p:nvPr/>
        </p:nvSpPr>
        <p:spPr>
          <a:xfrm>
            <a:off x="5947025" y="4223808"/>
            <a:ext cx="4948607" cy="559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</a:rPr>
              <a:t>Jessica Fealy – 18024092	Eduard Tenev – 18068234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Komal – 30010813		Harry Pearce – 18136044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Ben Harrison - 18142915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2156-0A92-4002-B193-1F8EB02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4362"/>
            <a:ext cx="10058400" cy="1371600"/>
          </a:xfrm>
        </p:spPr>
        <p:txBody>
          <a:bodyPr/>
          <a:lstStyle/>
          <a:p>
            <a:r>
              <a:rPr lang="en-GB" dirty="0"/>
              <a:t>C# - The History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2C38A8A-B6F6-4C6E-B54B-6353772E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259662" y="630509"/>
            <a:ext cx="1865538" cy="1219306"/>
          </a:xfrm>
        </p:spPr>
      </p:pic>
      <p:pic>
        <p:nvPicPr>
          <p:cNvPr id="1028" name="Picture 4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15DDDE13-F78A-41F2-AAFF-DFAA8A16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53" y="774788"/>
            <a:ext cx="1654664" cy="93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1D138-965D-466B-97E6-DD7596762C4A}"/>
              </a:ext>
            </a:extLst>
          </p:cNvPr>
          <p:cNvSpPr txBox="1"/>
          <p:nvPr/>
        </p:nvSpPr>
        <p:spPr>
          <a:xfrm>
            <a:off x="850233" y="2070241"/>
            <a:ext cx="8566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C# is an object oriented programming language that runs on the .NET Framework. It was developed by Anders Hejlsberg, a Danish software engineer working at Microsoft. Anders started Developing C# in 2002, and it was released in 2002 alongside Visual Studio 2002. Microsoft originally created C# for their own use, and was created as a rival to Java. It was released alongside Visual Studio 2002.</a:t>
            </a:r>
          </a:p>
        </p:txBody>
      </p:sp>
      <p:pic>
        <p:nvPicPr>
          <p:cNvPr id="4" name="Picture 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ACBBE39-F7C2-408E-B540-FBEA402C7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594" y="1971927"/>
            <a:ext cx="1302606" cy="177671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3FF52-DA23-49F4-9964-9DBB7CAAB663}"/>
              </a:ext>
            </a:extLst>
          </p:cNvPr>
          <p:cNvSpPr txBox="1"/>
          <p:nvPr/>
        </p:nvSpPr>
        <p:spPr>
          <a:xfrm>
            <a:off x="2759242" y="4399601"/>
            <a:ext cx="856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C# has always been a popular programming language for developing desktop applications, web applications and web services. Microsoft created C# for themselves, so creating Windows applications is very optimised when using it. This is due to features like garbage collection and how easy it is to utilise reusable components.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472D908F-06E7-4A20-B5AC-24B3E78C5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33" y="4399601"/>
            <a:ext cx="1537034" cy="1537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Slide1">
            <a:hlinkClick r:id="" action="ppaction://media"/>
            <a:extLst>
              <a:ext uri="{FF2B5EF4-FFF2-40B4-BE49-F238E27FC236}">
                <a16:creationId xmlns:a16="http://schemas.microsoft.com/office/drawing/2014/main" id="{F1CB2636-BAC0-4979-8E55-3C2C76E95D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5433" y="57507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9823E26-80D1-4DDC-A371-DBE39BDEA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662" y="630509"/>
            <a:ext cx="1865538" cy="1219306"/>
          </a:xfrm>
          <a:prstGeom prst="rect">
            <a:avLst/>
          </a:prstGeom>
        </p:spPr>
      </p:pic>
      <p:pic>
        <p:nvPicPr>
          <p:cNvPr id="5" name="Picture 4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E7BC9675-29D2-42CE-8728-A0B31384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53" y="774788"/>
            <a:ext cx="1654664" cy="93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883667F-098E-49FF-96B4-02FBDEF8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4362"/>
            <a:ext cx="10058400" cy="1371600"/>
          </a:xfrm>
        </p:spPr>
        <p:txBody>
          <a:bodyPr/>
          <a:lstStyle/>
          <a:p>
            <a:r>
              <a:rPr lang="en-GB" dirty="0"/>
              <a:t>C# - How it’s used today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FE008-AF10-44B1-9C3E-3613F20F8A7A}"/>
              </a:ext>
            </a:extLst>
          </p:cNvPr>
          <p:cNvSpPr txBox="1"/>
          <p:nvPr/>
        </p:nvSpPr>
        <p:spPr>
          <a:xfrm>
            <a:off x="3596696" y="2070241"/>
            <a:ext cx="7598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Presently, C# is very popular in the game development world. Unity, one of the most popular game development engines, is built using C++ and C#. C# can be integrated seamlessly into Unity, and although it isn’t required to create a game using Unity, utilising it will increase the quality of you game.</a:t>
            </a: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ACE2C659-C710-4061-A7C9-139737E03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33" y="2333625"/>
            <a:ext cx="2359741" cy="857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3707D5-BD4B-4A67-85B0-C160EC3A5AC3}"/>
              </a:ext>
            </a:extLst>
          </p:cNvPr>
          <p:cNvSpPr txBox="1"/>
          <p:nvPr/>
        </p:nvSpPr>
        <p:spPr>
          <a:xfrm>
            <a:off x="850232" y="4221879"/>
            <a:ext cx="7715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C# is also used in web development. As C# is an object-oriented programming language, websites created using it can be very efficient and easily maintained. C# can be used to create ASP.NET websites. ASP.NET is an open source web framework for .NET.</a:t>
            </a: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68CB5E19-8D6D-4471-ADFE-AE23CEDA0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4127" y="3871406"/>
            <a:ext cx="2076608" cy="1901274"/>
          </a:xfrm>
          <a:prstGeom prst="rect">
            <a:avLst/>
          </a:prstGeom>
        </p:spPr>
      </p:pic>
      <p:pic>
        <p:nvPicPr>
          <p:cNvPr id="2" name="Slide2">
            <a:hlinkClick r:id="" action="ppaction://media"/>
            <a:extLst>
              <a:ext uri="{FF2B5EF4-FFF2-40B4-BE49-F238E27FC236}">
                <a16:creationId xmlns:a16="http://schemas.microsoft.com/office/drawing/2014/main" id="{32885615-EE36-49C1-8CD4-112FF0E810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5432" y="57524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{1BDBD76F-50F8-43A1-93E3-DD4BC64F4C3E}tf78438558_win32</Template>
  <TotalTime>88</TotalTime>
  <Words>505</Words>
  <Application>Microsoft Office PowerPoint</Application>
  <PresentationFormat>Widescreen</PresentationFormat>
  <Paragraphs>21</Paragraphs>
  <Slides>3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SavonVTI</vt:lpstr>
      <vt:lpstr>Programming Languages</vt:lpstr>
      <vt:lpstr>C# - The History</vt:lpstr>
      <vt:lpstr>C# - How it’s used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Harrison B (FCES)</dc:creator>
  <cp:lastModifiedBy>Harrison B (FCES)</cp:lastModifiedBy>
  <cp:revision>11</cp:revision>
  <dcterms:created xsi:type="dcterms:W3CDTF">2021-01-18T13:24:55Z</dcterms:created>
  <dcterms:modified xsi:type="dcterms:W3CDTF">2021-01-25T13:45:15Z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