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audio" Target="../media/media2.mp3"/><Relationship Id="rId16" Type="http://schemas.openxmlformats.org/officeDocument/2006/relationships/image" Target="../media/image17.png"/><Relationship Id="rId1" Type="http://schemas.microsoft.com/office/2007/relationships/media" Target="../media/media2.mp3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03645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521296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CS2S567: Professional Practice and Employability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0EBF66-BEB5-42C2-BBFC-5904594D67C8}"/>
              </a:ext>
            </a:extLst>
          </p:cNvPr>
          <p:cNvSpPr txBox="1">
            <a:spLocks/>
          </p:cNvSpPr>
          <p:nvPr/>
        </p:nvSpPr>
        <p:spPr>
          <a:xfrm>
            <a:off x="6033792" y="3976679"/>
            <a:ext cx="4775075" cy="4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b="1" u="sng" dirty="0">
                <a:solidFill>
                  <a:schemeClr val="tx1"/>
                </a:solidFill>
              </a:rPr>
              <a:t>________________________________________________________________________</a:t>
            </a:r>
          </a:p>
          <a:p>
            <a:pPr>
              <a:spcAft>
                <a:spcPts val="600"/>
              </a:spcAft>
            </a:pPr>
            <a:endParaRPr 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94B164-7262-42BD-81C5-56A0E768D9FF}"/>
              </a:ext>
            </a:extLst>
          </p:cNvPr>
          <p:cNvSpPr txBox="1">
            <a:spLocks/>
          </p:cNvSpPr>
          <p:nvPr/>
        </p:nvSpPr>
        <p:spPr>
          <a:xfrm>
            <a:off x="5947025" y="4223808"/>
            <a:ext cx="4948607" cy="559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</a:rPr>
              <a:t>Jessica Fealy – 18024092	Eduard Tenev – 18068234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Komal – 30010813		Harry Pearce – 18136044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Ben Harrison - 18142915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F26-9EBA-4C14-A372-8B438676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4C9-FC3A-481B-B960-3A64BD1F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2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13E-2D60-41B0-8930-5A37F55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Origins and History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028F4-947C-4011-8263-99E0DE52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221" y="2386529"/>
            <a:ext cx="2675697" cy="30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jarne Stroustrup: The Creator of C++">
            <a:extLst>
              <a:ext uri="{FF2B5EF4-FFF2-40B4-BE49-F238E27FC236}">
                <a16:creationId xmlns:a16="http://schemas.microsoft.com/office/drawing/2014/main" id="{6E3DB3EA-21E7-4576-9197-B20E126B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73" y="2476579"/>
            <a:ext cx="2539723" cy="32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86BC7-7591-4794-8F33-E076220B4166}"/>
              </a:ext>
            </a:extLst>
          </p:cNvPr>
          <p:cNvSpPr txBox="1"/>
          <p:nvPr/>
        </p:nvSpPr>
        <p:spPr>
          <a:xfrm>
            <a:off x="4933797" y="2815825"/>
            <a:ext cx="2539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Danish computer scientist Bjarne </a:t>
            </a:r>
            <a:r>
              <a:rPr lang="en-GB" dirty="0" err="1"/>
              <a:t>Stroustrup</a:t>
            </a:r>
            <a:r>
              <a:rPr lang="en-GB" dirty="0"/>
              <a:t>, is the man responsible for developing C++. Initially as an extension to C, later became it’s own language</a:t>
            </a:r>
          </a:p>
        </p:txBody>
      </p:sp>
      <p:pic>
        <p:nvPicPr>
          <p:cNvPr id="9" name="First Paragraph">
            <a:hlinkClick r:id="" action="ppaction://media"/>
            <a:extLst>
              <a:ext uri="{FF2B5EF4-FFF2-40B4-BE49-F238E27FC236}">
                <a16:creationId xmlns:a16="http://schemas.microsoft.com/office/drawing/2014/main" id="{0005F963-A1BE-44F1-B1FB-14C4B7167CCF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25200" y="423916"/>
            <a:ext cx="609600" cy="609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B577BF-5E5A-441D-BFA1-F6F6798C2AE7}"/>
              </a:ext>
            </a:extLst>
          </p:cNvPr>
          <p:cNvSpPr txBox="1"/>
          <p:nvPr/>
        </p:nvSpPr>
        <p:spPr>
          <a:xfrm>
            <a:off x="10058400" y="6172474"/>
            <a:ext cx="254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Jessica Fealy - 18024092</a:t>
            </a:r>
          </a:p>
        </p:txBody>
      </p:sp>
    </p:spTree>
    <p:extLst>
      <p:ext uri="{BB962C8B-B14F-4D97-AF65-F5344CB8AC3E}">
        <p14:creationId xmlns:p14="http://schemas.microsoft.com/office/powerpoint/2010/main" val="17995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2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13E-2D60-41B0-8930-5A37F55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Major uses </a:t>
            </a:r>
          </a:p>
        </p:txBody>
      </p:sp>
      <p:pic>
        <p:nvPicPr>
          <p:cNvPr id="2050" name="Picture 2" descr="Adobe Photoshop Logo Vector (.CDR) Free Download">
            <a:extLst>
              <a:ext uri="{FF2B5EF4-FFF2-40B4-BE49-F238E27FC236}">
                <a16:creationId xmlns:a16="http://schemas.microsoft.com/office/drawing/2014/main" id="{3BF6556D-AB9A-4FB7-925A-BE7A40EE4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35" y="873754"/>
            <a:ext cx="1816838" cy="18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6B4C9-99FC-44FA-AA1A-A91505DA96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1" b="22562"/>
          <a:stretch/>
        </p:blipFill>
        <p:spPr>
          <a:xfrm>
            <a:off x="7452073" y="2690592"/>
            <a:ext cx="2235459" cy="202925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A01A038-EBD9-402F-AD89-363BBC8C4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886" y="1389974"/>
            <a:ext cx="1549259" cy="154925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E0435A6-EDE6-42BC-9234-94DE84689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123" y="2759978"/>
            <a:ext cx="1537405" cy="153740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FB9955-070C-46D1-8D31-6DD1D7DD5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1239" y="2164604"/>
            <a:ext cx="1498875" cy="1498875"/>
          </a:xfrm>
          <a:prstGeom prst="rect">
            <a:avLst/>
          </a:prstGeom>
        </p:spPr>
      </p:pic>
      <p:pic>
        <p:nvPicPr>
          <p:cNvPr id="2052" name="Picture 4" descr="Call of Duty: Black Ops Cold War | Call of Duty Wiki | Fandom">
            <a:extLst>
              <a:ext uri="{FF2B5EF4-FFF2-40B4-BE49-F238E27FC236}">
                <a16:creationId xmlns:a16="http://schemas.microsoft.com/office/drawing/2014/main" id="{18F1B4BB-1E18-40FD-84C2-C2B82615B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595" y="3863741"/>
            <a:ext cx="1537405" cy="153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2E014-6465-4AD0-94E0-3B4E838FC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0768" y="4197702"/>
            <a:ext cx="2787632" cy="1482291"/>
          </a:xfrm>
          <a:prstGeom prst="rect">
            <a:avLst/>
          </a:prstGeom>
        </p:spPr>
      </p:pic>
      <p:pic>
        <p:nvPicPr>
          <p:cNvPr id="3" name="new 2">
            <a:hlinkClick r:id="" action="ppaction://media"/>
            <a:extLst>
              <a:ext uri="{FF2B5EF4-FFF2-40B4-BE49-F238E27FC236}">
                <a16:creationId xmlns:a16="http://schemas.microsoft.com/office/drawing/2014/main" id="{7589CA09-C7C3-4A90-8CCF-17C0C4567F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125200" y="440673"/>
            <a:ext cx="6096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E445D-0F96-4E16-9F15-4C355C514A96}"/>
              </a:ext>
            </a:extLst>
          </p:cNvPr>
          <p:cNvSpPr txBox="1"/>
          <p:nvPr/>
        </p:nvSpPr>
        <p:spPr>
          <a:xfrm>
            <a:off x="10058400" y="6172474"/>
            <a:ext cx="254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Jessica Fealy - 18024092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408F14-43A1-484B-A34F-C332D5D0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57" y="679785"/>
            <a:ext cx="1315509" cy="13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1D1713F-5A6B-468D-85CE-E57C5862C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7659" y="3997440"/>
            <a:ext cx="3020347" cy="2014194"/>
          </a:xfrm>
          <a:prstGeom prst="rect">
            <a:avLst/>
          </a:prstGeom>
        </p:spPr>
      </p:pic>
      <p:pic>
        <p:nvPicPr>
          <p:cNvPr id="1030" name="Picture 6" descr="Fortnite logo PNG">
            <a:extLst>
              <a:ext uri="{FF2B5EF4-FFF2-40B4-BE49-F238E27FC236}">
                <a16:creationId xmlns:a16="http://schemas.microsoft.com/office/drawing/2014/main" id="{97114651-13AA-4490-90CC-6EDE9DAC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28" y="5240855"/>
            <a:ext cx="2751589" cy="125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ext, sign, aircraft, airplane&#10;&#10;Description automatically generated">
            <a:extLst>
              <a:ext uri="{FF2B5EF4-FFF2-40B4-BE49-F238E27FC236}">
                <a16:creationId xmlns:a16="http://schemas.microsoft.com/office/drawing/2014/main" id="{0D89B9EA-95E0-490C-9EB1-3850B427D9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20755" y="1959026"/>
            <a:ext cx="1482291" cy="1482291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914B2A35-0D6B-452A-AEF5-3B7A1C7AE2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89108" y="3685473"/>
            <a:ext cx="1469074" cy="1034377"/>
          </a:xfrm>
          <a:prstGeom prst="rect">
            <a:avLst/>
          </a:prstGeom>
        </p:spPr>
      </p:pic>
      <p:pic>
        <p:nvPicPr>
          <p:cNvPr id="1032" name="Picture 8" descr="spotify icon marilyn scott 7053">
            <a:extLst>
              <a:ext uri="{FF2B5EF4-FFF2-40B4-BE49-F238E27FC236}">
                <a16:creationId xmlns:a16="http://schemas.microsoft.com/office/drawing/2014/main" id="{81D7C4F6-8D37-4664-A2B4-83F7E9EC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98" y="4783562"/>
            <a:ext cx="1299041" cy="12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8C03AB-BEC8-4B4A-BE45-2EA4802CE51D}"/>
              </a:ext>
            </a:extLst>
          </p:cNvPr>
          <p:cNvSpPr txBox="1"/>
          <p:nvPr/>
        </p:nvSpPr>
        <p:spPr>
          <a:xfrm>
            <a:off x="1202681" y="1739343"/>
            <a:ext cx="3097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 modern day applications will have a part of their development done in C++. </a:t>
            </a:r>
          </a:p>
          <a:p>
            <a:r>
              <a:rPr lang="en-GB" sz="1400" dirty="0"/>
              <a:t>While most applications will have their consumer front face being operated by JavaScript or Python, their back ends will usually be written C++. This is the case for Spotify.</a:t>
            </a:r>
          </a:p>
          <a:p>
            <a:br>
              <a:rPr lang="en-GB" sz="1400" dirty="0"/>
            </a:br>
            <a:r>
              <a:rPr lang="en-GB" sz="1400" dirty="0"/>
              <a:t>Some applications will exclusively use C++, such as Unity and Unreal Engines.</a:t>
            </a:r>
          </a:p>
          <a:p>
            <a:endParaRPr lang="en-GB" sz="1400" dirty="0"/>
          </a:p>
          <a:p>
            <a:r>
              <a:rPr lang="en-GB" sz="1400" dirty="0"/>
              <a:t>But every applications logo seen here use C++ in their development in one way, or another</a:t>
            </a:r>
          </a:p>
        </p:txBody>
      </p:sp>
    </p:spTree>
    <p:extLst>
      <p:ext uri="{BB962C8B-B14F-4D97-AF65-F5344CB8AC3E}">
        <p14:creationId xmlns:p14="http://schemas.microsoft.com/office/powerpoint/2010/main" val="31454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9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2156-0A92-4002-B193-1F8EB02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71BD-DC28-4294-96DD-E1A18F04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895C-8E75-42BC-B08C-21F16B4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6F83-884A-43B9-A1ED-78DBE333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2E43-0D94-46A2-94AA-0141F53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4B70-15AA-4064-9533-1B9516AD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20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{1BDBD76F-50F8-43A1-93E3-DD4BC64F4C3E}tf78438558_win32</Template>
  <TotalTime>120</TotalTime>
  <Words>158</Words>
  <Application>Microsoft Office PowerPoint</Application>
  <PresentationFormat>Widescreen</PresentationFormat>
  <Paragraphs>20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Programming Languages</vt:lpstr>
      <vt:lpstr>Ed</vt:lpstr>
      <vt:lpstr>C++ Origins and History </vt:lpstr>
      <vt:lpstr>C++ Major uses </vt:lpstr>
      <vt:lpstr>Ben</vt:lpstr>
      <vt:lpstr>Harry</vt:lpstr>
      <vt:lpstr>Komal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Harrison B (FCES)</dc:creator>
  <cp:lastModifiedBy>Jessica Fealy</cp:lastModifiedBy>
  <cp:revision>9</cp:revision>
  <dcterms:created xsi:type="dcterms:W3CDTF">2021-01-18T13:24:55Z</dcterms:created>
  <dcterms:modified xsi:type="dcterms:W3CDTF">2021-01-24T18:11:16Z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