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13" d="100"/>
          <a:sy n="113" d="100"/>
        </p:scale>
        <p:origin x="52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8C6C-D8C3-4747-BA99-3FB62F143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B04D0-5F92-FA44-A72A-4D5A8936D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B003-DABC-CE45-AA8E-7295109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573F-DD19-A348-83E3-E0E9BF35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E038-7E05-A64A-9C74-0FC49FAD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CED9-E49D-CA47-9F45-C0034E8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6908-E087-4146-895C-6CB94AE1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FA37-A1B1-5E4C-AA10-60876352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3897-5409-9A49-B5A1-BD1CD4A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721A-5231-014C-9D2E-4309C4FA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002DA-961B-5E46-BCB3-64897B4BC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B6F94-9F04-1747-8E77-146220DDF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2764-DCCE-E547-A2D8-7EFC0FDC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89F7-B964-7F48-B7E0-FFF6014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0523-80CD-7C4A-B463-3A833BC1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54D-09C4-7842-A27F-B4F937C1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887B-EAC6-5B4E-BB03-A76DCB45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4541-713B-854D-A6D1-7880A4E6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8E7D-63A2-1649-B397-818F9F5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BB9F-9929-4144-95A7-93E51BD8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CB9D-2969-B14E-8D46-64FE76D3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9C85E-8EF5-104B-9EEF-5B86FBE8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ED64-2D4D-C24F-91E1-D8F07FE2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9E91-F195-FC41-BD36-961D78BD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022C-D885-1449-8212-F03E4E97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9B32-160A-9845-BBFA-66A2943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EFE5-95A4-A64C-9F41-B4D6C23D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6B6B-9E9F-8C40-993F-D776F19DE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6118-2F32-C445-9932-D37EE0E8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A8913-1B5F-324C-BC4D-39C4836A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62F1C-437F-AF44-9990-2D064210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568B-D5A0-6441-95DD-11B289C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7071-1DEB-8149-889D-B23F1D81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CD2F1-2C16-1F45-A911-74BC07A4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7BB17-042E-7A4C-9E47-0FEBFBD0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11AC8-7D52-B146-AB3F-DCFEF169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3825D-751F-3042-BB79-72EBE7CB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C8B70-F7C4-5943-9BC9-EB6C7971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EA93D-041D-584B-87B3-39334612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04B9-BD62-8C45-AD60-04CDB0EF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35432-FDDE-AF41-B58E-6403A7C8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63030-DE65-BD44-8946-3240204F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A75FF-3E50-A74B-8C79-1E5E58F8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75B3C-8216-3047-B933-000CF5C9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C78B9-CA22-4647-90AA-CFA0A5CF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C270A-F6FF-394D-9037-D97036E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6E61-4625-244D-94A2-925E4014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148-DC23-254E-91C6-B710BF35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88CB3-3FC9-9D40-84F2-E92472323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139E2-90EA-3B49-9D5B-E057D942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A5600-8F2C-8E4E-A485-9BBB05F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D8F6-9DF3-8648-87AA-F2AD16C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2A73-5346-D64C-A60A-C1132A86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6E4A9-3329-3E4A-A666-2D2D7314B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CEE57-0B91-0A45-813F-CEAE259C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5DEE-B447-1343-82C2-B64F85D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630E-484A-4C4C-8C19-74690B92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BD6E-546F-A441-96AD-0C71119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0289A-CCA6-9B44-8970-E61232EA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9559-AFA7-3B41-A0D6-E50020A0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C2C4-7C94-4541-A83F-F6D768C70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99D6-D37E-264C-88D2-494431124F1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414A-910E-AF4C-8334-40D1515D8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C202-F2F2-1845-B13F-268460B8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6109-E91E-7D44-8A3E-41AB5F9C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937EE5C-43C4-BD45-88C1-314F2390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6577" r="6499"/>
          <a:stretch/>
        </p:blipFill>
        <p:spPr>
          <a:xfrm>
            <a:off x="-2" y="1232922"/>
            <a:ext cx="5895380" cy="502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9BC7A-D960-F241-8E9D-F472E520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40" y="1215922"/>
            <a:ext cx="5852160" cy="4831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6D526-B6CF-E741-9779-D12599EC2C2D}"/>
              </a:ext>
            </a:extLst>
          </p:cNvPr>
          <p:cNvSpPr txBox="1"/>
          <p:nvPr/>
        </p:nvSpPr>
        <p:spPr>
          <a:xfrm>
            <a:off x="626724" y="6349429"/>
            <a:ext cx="107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of 2.7nm and 2.8nm show the best match!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D598B-322E-7544-B1EB-E4CFDFAF6308}"/>
              </a:ext>
            </a:extLst>
          </p:cNvPr>
          <p:cNvSpPr txBox="1"/>
          <p:nvPr/>
        </p:nvSpPr>
        <p:spPr>
          <a:xfrm>
            <a:off x="283464" y="236523"/>
            <a:ext cx="1162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Study of ultrabright fluorescent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SiNPs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Date: 08-16-2021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To understand a possible degree of variations between different silica-based 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SiNP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nanothermomethers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their ability to measure temperature.</a:t>
            </a:r>
            <a:endParaRPr lang="en-US" dirty="0"/>
          </a:p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Immediate goal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Find the best distance between dye molecules. </a:t>
            </a:r>
          </a:p>
        </p:txBody>
      </p:sp>
    </p:spTree>
    <p:extLst>
      <p:ext uri="{BB962C8B-B14F-4D97-AF65-F5344CB8AC3E}">
        <p14:creationId xmlns:p14="http://schemas.microsoft.com/office/powerpoint/2010/main" val="25463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78D26DD-ED5D-0E44-89E6-D9B3B7D3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6447" r="7232" b="3226"/>
          <a:stretch/>
        </p:blipFill>
        <p:spPr>
          <a:xfrm>
            <a:off x="194063" y="1055171"/>
            <a:ext cx="5603658" cy="4663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363CC2-D499-BA40-80B4-2AF989A9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163" y="1055171"/>
            <a:ext cx="5852160" cy="4768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BF8519-FEF8-D84F-AC80-8FBF45E6519C}"/>
              </a:ext>
            </a:extLst>
          </p:cNvPr>
          <p:cNvSpPr txBox="1"/>
          <p:nvPr/>
        </p:nvSpPr>
        <p:spPr>
          <a:xfrm>
            <a:off x="976045" y="6277510"/>
            <a:ext cx="102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of 2.2nm and 2.3nm show the best match!  </a:t>
            </a:r>
          </a:p>
        </p:txBody>
      </p:sp>
    </p:spTree>
    <p:extLst>
      <p:ext uri="{BB962C8B-B14F-4D97-AF65-F5344CB8AC3E}">
        <p14:creationId xmlns:p14="http://schemas.microsoft.com/office/powerpoint/2010/main" val="8026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CD2CC5FF-3618-F746-9AF0-D99CFDA9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039" r="8147" b="2402"/>
          <a:stretch/>
        </p:blipFill>
        <p:spPr>
          <a:xfrm>
            <a:off x="324028" y="1094827"/>
            <a:ext cx="5566092" cy="475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493F8-BE4D-694D-94A2-91B4A524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20" y="1146873"/>
            <a:ext cx="5669280" cy="465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7723FD-14A3-E247-ACF4-8DB3302AD1A6}"/>
              </a:ext>
            </a:extLst>
          </p:cNvPr>
          <p:cNvSpPr txBox="1"/>
          <p:nvPr/>
        </p:nvSpPr>
        <p:spPr>
          <a:xfrm>
            <a:off x="976045" y="6277510"/>
            <a:ext cx="102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2.6nm shows the best match!  </a:t>
            </a:r>
          </a:p>
        </p:txBody>
      </p:sp>
    </p:spTree>
    <p:extLst>
      <p:ext uri="{BB962C8B-B14F-4D97-AF65-F5344CB8AC3E}">
        <p14:creationId xmlns:p14="http://schemas.microsoft.com/office/powerpoint/2010/main" val="59754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Mahshid Iraniparast</dc:creator>
  <cp:lastModifiedBy>Mahshid Iraniparast</cp:lastModifiedBy>
  <cp:revision>6</cp:revision>
  <dcterms:created xsi:type="dcterms:W3CDTF">2021-08-16T14:41:28Z</dcterms:created>
  <dcterms:modified xsi:type="dcterms:W3CDTF">2021-08-16T17:32:49Z</dcterms:modified>
</cp:coreProperties>
</file>