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7201-95FF-449B-A1B9-26185C0F7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07757-658E-48F7-9BB9-31AB46DD8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DC7A-E59B-4C84-AC28-9E9E3B57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1A0F-DA24-4C64-AB9F-4A6CAC6E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03A3-ABEE-4922-8B96-FAC3D59E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2026-E5C1-43B4-964E-B877515B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C9C56-E6FD-4469-A062-59E9DCE96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C6EA-E3C9-4B6A-A13A-8E06B3CE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8BC6-0607-4BD2-9B57-E8A835B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ADD5-CF93-42ED-8EA8-2B328B5C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29A99-8C8E-4BCE-AD76-4543FB938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63679-898F-4F83-B986-AA3E0A640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D9C7-DB18-4ED3-9B64-B0B817B4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5456-3BEE-4192-9F3B-71AA8A85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04CD-B03A-4C9A-826A-8C06D50D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5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E277-2C6A-4BF5-A473-E1498F60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1BA-C682-4F74-B36D-40DF95C6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1F63-6D4B-4E5C-9476-0557ECDF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1DBD-76F5-417E-AEFB-9A87746C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DDD4-2C28-4FB0-8A94-DEF970A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4BA4-EFE1-4653-A008-A1B914F0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4655-78DA-4F98-BFA5-8BA89AFA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6855-2B61-4C59-9487-9AA05BFE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C68AD-2C92-4F69-AF30-37422789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C9EF6-AC21-4ABD-9329-C96525BE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979F-9956-4C68-A1A8-A0CEE666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978-CC8F-403B-838A-CB5AD9BCA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4EAD2-A128-4468-82DD-EE2F607D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12157-6E87-4AA6-84DA-A744270F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A9E62-36F7-4F68-B6E4-50EF84B0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8FAF-8C89-4B0A-A6FB-9CFC0CE1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AF0-8037-4D67-985E-E4A0BFA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B42A-1919-4C81-B29A-CD9A4453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EE6BD-BCC3-42FE-B71F-A00FA1C3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A78A8-C747-453E-9AE8-51FEBC12A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D3B24-F3FE-4B31-8F6F-9D195737A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F0C9A-0BB7-4E2B-8F66-1491E567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BABDB-E0EC-4022-B804-7270148D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9B38E-8E29-4943-8593-B54FDDBF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6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8B65-0E86-42C8-AB90-87DCDC40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2B342-427C-4A2C-8647-192AFE7C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2F76A-3CD0-4846-B510-063B1298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57762-9A89-4213-9576-729DD9DA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0DCC4-DA9C-4743-8AF0-97E6128C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11D8C-BA04-4AAB-86CB-489FE64E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5329E-99F6-4A7F-861B-B04E3E77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4683-8890-4664-B301-518D2A8D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CA70-72A2-4402-A6DD-0EFFCB51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9C5CA-C71E-43C2-A15E-2EAEF751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6AB04-7478-44F7-B1B0-68654349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308F-94D2-4467-9FC8-5A918EA2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FB55C-E4D5-425A-9744-9EBFF84B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E6E6-14C8-42E8-ABAC-32A0289E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520F4-88D7-46C3-870A-64F5C321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F7B31-E53A-42D9-A155-2D575D6AD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939A4-8CF7-4CB5-A691-B4E32351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F2CA4-86B6-40C0-941E-54553106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5A6A6-7C8A-4401-B61D-96CDD9AD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96EBC-E1C8-4174-9170-1B9FB090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9496C-CFF5-4604-97C1-D20EDFEF1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46752-83F9-4E84-A7D6-AFBF7795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4A17-A892-4E19-AB9F-75759AAEA3E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9588-00D5-44EC-AEAD-69704EB0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0998-320C-4047-B297-1FC543C22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C10AC-2E44-4BBC-8A5B-F25FF498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5973-B178-4F3A-AB13-04494BDF4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People Analytics Interest Group</a:t>
            </a:r>
          </a:p>
        </p:txBody>
      </p:sp>
    </p:spTree>
    <p:extLst>
      <p:ext uri="{BB962C8B-B14F-4D97-AF65-F5344CB8AC3E}">
        <p14:creationId xmlns:p14="http://schemas.microsoft.com/office/powerpoint/2010/main" val="334215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E8D9-8839-4BED-B0D8-2FDED255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B970-EF67-4DB7-8F7F-CDE9753DBD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Senior Data Scientist at Paycom</a:t>
            </a:r>
          </a:p>
          <a:p>
            <a:r>
              <a:rPr lang="en-US" dirty="0"/>
              <a:t>Instructor at University of South Alabama</a:t>
            </a:r>
          </a:p>
          <a:p>
            <a:r>
              <a:rPr lang="en-US" dirty="0"/>
              <a:t>Active in the American Statistical Association</a:t>
            </a:r>
          </a:p>
        </p:txBody>
      </p:sp>
    </p:spTree>
    <p:extLst>
      <p:ext uri="{BB962C8B-B14F-4D97-AF65-F5344CB8AC3E}">
        <p14:creationId xmlns:p14="http://schemas.microsoft.com/office/powerpoint/2010/main" val="3527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2595-171D-48CE-A5CD-9C2F34B8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430C-2D97-4307-BE11-2ADC23BC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9339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American Statistical Association is the world’s largest community of statisticians, the “Big Tent for Statistics.” It is the second-oldest, continuously operating professional association in the country. </a:t>
            </a:r>
          </a:p>
        </p:txBody>
      </p:sp>
    </p:spTree>
    <p:extLst>
      <p:ext uri="{BB962C8B-B14F-4D97-AF65-F5344CB8AC3E}">
        <p14:creationId xmlns:p14="http://schemas.microsoft.com/office/powerpoint/2010/main" val="124785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2E3F-14B2-40C8-9429-AB6CB340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Interest Groups?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1915-650C-4309-AC7E-60D769AF4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Interest Groups are potential precursors to sections in that ASA.</a:t>
            </a:r>
          </a:p>
          <a:p>
            <a:r>
              <a:rPr lang="en-US" dirty="0"/>
              <a:t>In order to support temporary or new groups interest groups were created to assist with resources.</a:t>
            </a:r>
          </a:p>
          <a:p>
            <a:r>
              <a:rPr lang="en-US" dirty="0"/>
              <a:t>You do not need to be a member of the ASA to be in an interest group</a:t>
            </a:r>
          </a:p>
          <a:p>
            <a:r>
              <a:rPr lang="en-US" dirty="0"/>
              <a:t>Sections and Interest groups are subject area or industry sub discipline groups that receive recognition from the ASA.</a:t>
            </a:r>
          </a:p>
        </p:txBody>
      </p:sp>
    </p:spTree>
    <p:extLst>
      <p:ext uri="{BB962C8B-B14F-4D97-AF65-F5344CB8AC3E}">
        <p14:creationId xmlns:p14="http://schemas.microsoft.com/office/powerpoint/2010/main" val="11448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1057-2F81-458E-867D-C8ACD270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different from a Section?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8633-C846-487E-A7CC-EDB583FECC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Sections are completely composed of ASA members</a:t>
            </a:r>
          </a:p>
          <a:p>
            <a:r>
              <a:rPr lang="en-US" dirty="0"/>
              <a:t>Sections can collect dues directly from the ASA membership portal</a:t>
            </a:r>
          </a:p>
          <a:p>
            <a:r>
              <a:rPr lang="en-US" dirty="0"/>
              <a:t>Sections select programing for the Joint Statistical Meetings</a:t>
            </a:r>
          </a:p>
          <a:p>
            <a:r>
              <a:rPr lang="en-US" dirty="0"/>
              <a:t>Sections must provide annual budgets and survey of initiatives</a:t>
            </a:r>
          </a:p>
        </p:txBody>
      </p:sp>
    </p:spTree>
    <p:extLst>
      <p:ext uri="{BB962C8B-B14F-4D97-AF65-F5344CB8AC3E}">
        <p14:creationId xmlns:p14="http://schemas.microsoft.com/office/powerpoint/2010/main" val="365440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D5B8-76A2-40E4-86C5-9FE4ED59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5" y="192597"/>
            <a:ext cx="12192000" cy="1325563"/>
          </a:xfrm>
        </p:spPr>
        <p:txBody>
          <a:bodyPr/>
          <a:lstStyle/>
          <a:p>
            <a:r>
              <a:rPr lang="en-US" dirty="0"/>
              <a:t>Requirements to petition to become an interest group.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4E5F-DA9C-4C64-AB43-88B7116EA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letter to the COSGB with a summary of your interest group purpose, and why you believe a new Interest Group is needed. </a:t>
            </a:r>
          </a:p>
          <a:p>
            <a:r>
              <a:rPr lang="en-US" dirty="0"/>
              <a:t>A Proposed Charter</a:t>
            </a:r>
          </a:p>
          <a:p>
            <a:r>
              <a:rPr lang="en-US" dirty="0"/>
              <a:t>A list of 25 names/signatures of the initial members.</a:t>
            </a:r>
          </a:p>
        </p:txBody>
      </p:sp>
    </p:spTree>
    <p:extLst>
      <p:ext uri="{BB962C8B-B14F-4D97-AF65-F5344CB8AC3E}">
        <p14:creationId xmlns:p14="http://schemas.microsoft.com/office/powerpoint/2010/main" val="101204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People Analytics Interest Group</vt:lpstr>
      <vt:lpstr>Who Am I?</vt:lpstr>
      <vt:lpstr>What is the ASA?</vt:lpstr>
      <vt:lpstr>What are Interest Groups?</vt:lpstr>
      <vt:lpstr>How is this different from a Section?</vt:lpstr>
      <vt:lpstr>Requirements to petition to become an interest group.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Analytics Interest Group</dc:title>
  <dc:creator>Ben Barnard</dc:creator>
  <cp:lastModifiedBy>Ben Barnard</cp:lastModifiedBy>
  <cp:revision>2</cp:revision>
  <dcterms:created xsi:type="dcterms:W3CDTF">2021-12-07T20:53:26Z</dcterms:created>
  <dcterms:modified xsi:type="dcterms:W3CDTF">2021-12-27T21:20:54Z</dcterms:modified>
</cp:coreProperties>
</file>